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6.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7.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8.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9.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10.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1.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2.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4.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5.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16.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4"/>
    <p:sldMasterId id="2147483693" r:id="rId5"/>
    <p:sldMasterId id="2147483695" r:id="rId6"/>
    <p:sldMasterId id="2147483704" r:id="rId7"/>
    <p:sldMasterId id="2147483709" r:id="rId8"/>
    <p:sldMasterId id="2147483663" r:id="rId9"/>
    <p:sldMasterId id="2147483720" r:id="rId10"/>
    <p:sldMasterId id="2147483684" r:id="rId11"/>
    <p:sldMasterId id="2147483727" r:id="rId12"/>
    <p:sldMasterId id="2147483748" r:id="rId13"/>
    <p:sldMasterId id="2147483769" r:id="rId14"/>
    <p:sldMasterId id="2147483790" r:id="rId15"/>
    <p:sldMasterId id="2147483811" r:id="rId16"/>
    <p:sldMasterId id="2147483814" r:id="rId17"/>
    <p:sldMasterId id="2147483856" r:id="rId18"/>
    <p:sldMasterId id="2147483877" r:id="rId19"/>
    <p:sldMasterId id="2147483898" r:id="rId20"/>
  </p:sldMasterIdLst>
  <p:notesMasterIdLst>
    <p:notesMasterId r:id="rId59"/>
  </p:notesMasterIdLst>
  <p:handoutMasterIdLst>
    <p:handoutMasterId r:id="rId60"/>
  </p:handoutMasterIdLst>
  <p:sldIdLst>
    <p:sldId id="300" r:id="rId21"/>
    <p:sldId id="284" r:id="rId22"/>
    <p:sldId id="304" r:id="rId23"/>
    <p:sldId id="314" r:id="rId24"/>
    <p:sldId id="291" r:id="rId25"/>
    <p:sldId id="293" r:id="rId26"/>
    <p:sldId id="342" r:id="rId27"/>
    <p:sldId id="337" r:id="rId28"/>
    <p:sldId id="344" r:id="rId29"/>
    <p:sldId id="338" r:id="rId30"/>
    <p:sldId id="343" r:id="rId31"/>
    <p:sldId id="341" r:id="rId32"/>
    <p:sldId id="340" r:id="rId33"/>
    <p:sldId id="307" r:id="rId34"/>
    <p:sldId id="319" r:id="rId35"/>
    <p:sldId id="325" r:id="rId36"/>
    <p:sldId id="326" r:id="rId37"/>
    <p:sldId id="317" r:id="rId38"/>
    <p:sldId id="303" r:id="rId39"/>
    <p:sldId id="316" r:id="rId40"/>
    <p:sldId id="318" r:id="rId41"/>
    <p:sldId id="305" r:id="rId42"/>
    <p:sldId id="327" r:id="rId43"/>
    <p:sldId id="328" r:id="rId44"/>
    <p:sldId id="329" r:id="rId45"/>
    <p:sldId id="330" r:id="rId46"/>
    <p:sldId id="331" r:id="rId47"/>
    <p:sldId id="332" r:id="rId48"/>
    <p:sldId id="333" r:id="rId49"/>
    <p:sldId id="345" r:id="rId50"/>
    <p:sldId id="334" r:id="rId51"/>
    <p:sldId id="335" r:id="rId52"/>
    <p:sldId id="336" r:id="rId53"/>
    <p:sldId id="323" r:id="rId54"/>
    <p:sldId id="346" r:id="rId55"/>
    <p:sldId id="308" r:id="rId56"/>
    <p:sldId id="321" r:id="rId57"/>
    <p:sldId id="324" r:id="rId58"/>
  </p:sldIdLst>
  <p:sldSz cx="9144000" cy="6858000" type="screen4x3"/>
  <p:notesSz cx="6797675" cy="9926638"/>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5E8B"/>
    <a:srgbClr val="DA0D57"/>
    <a:srgbClr val="5AB88F"/>
    <a:srgbClr val="E96667"/>
    <a:srgbClr val="519A8F"/>
    <a:srgbClr val="D7AD45"/>
    <a:srgbClr val="EE7444"/>
    <a:srgbClr val="5AA1D8"/>
    <a:srgbClr val="8B2934"/>
    <a:srgbClr val="6E902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77" autoAdjust="0"/>
    <p:restoredTop sz="92985"/>
  </p:normalViewPr>
  <p:slideViewPr>
    <p:cSldViewPr snapToGrid="0" snapToObjects="1">
      <p:cViewPr varScale="1">
        <p:scale>
          <a:sx n="107" d="100"/>
          <a:sy n="107" d="100"/>
        </p:scale>
        <p:origin x="1984"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9" d="100"/>
          <a:sy n="139" d="100"/>
        </p:scale>
        <p:origin x="3696" y="1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6.xml"/><Relationship Id="rId39" Type="http://schemas.openxmlformats.org/officeDocument/2006/relationships/slide" Target="slides/slide19.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slide" Target="slides/slide22.xml"/><Relationship Id="rId47" Type="http://schemas.openxmlformats.org/officeDocument/2006/relationships/slide" Target="slides/slide27.xml"/><Relationship Id="rId50" Type="http://schemas.openxmlformats.org/officeDocument/2006/relationships/slide" Target="slides/slide30.xml"/><Relationship Id="rId55" Type="http://schemas.openxmlformats.org/officeDocument/2006/relationships/slide" Target="slides/slide35.xml"/><Relationship Id="rId63"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9.xml"/><Relationship Id="rId11" Type="http://schemas.openxmlformats.org/officeDocument/2006/relationships/slideMaster" Target="slideMasters/slideMaster8.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slide" Target="slides/slide33.xml"/><Relationship Id="rId58" Type="http://schemas.openxmlformats.org/officeDocument/2006/relationships/slide" Target="slides/slide38.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slide" Target="slides/slide28.xml"/><Relationship Id="rId56" Type="http://schemas.openxmlformats.org/officeDocument/2006/relationships/slide" Target="slides/slide36.xml"/><Relationship Id="rId64"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3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59" Type="http://schemas.openxmlformats.org/officeDocument/2006/relationships/notesMaster" Target="notesMasters/notesMaster1.xml"/><Relationship Id="rId20" Type="http://schemas.openxmlformats.org/officeDocument/2006/relationships/slideMaster" Target="slideMasters/slideMaster17.xml"/><Relationship Id="rId41" Type="http://schemas.openxmlformats.org/officeDocument/2006/relationships/slide" Target="slides/slide21.xml"/><Relationship Id="rId54" Type="http://schemas.openxmlformats.org/officeDocument/2006/relationships/slide" Target="slides/slide34.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slide" Target="slides/slide29.xml"/><Relationship Id="rId57" Type="http://schemas.openxmlformats.org/officeDocument/2006/relationships/slide" Target="slides/slide37.xml"/><Relationship Id="rId10" Type="http://schemas.openxmlformats.org/officeDocument/2006/relationships/slideMaster" Target="slideMasters/slideMaster7.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slide" Target="slides/slide32.xml"/><Relationship Id="rId6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C7D9186E-EAA7-3A42-AFD2-CC349621202A}" type="datetimeFigureOut">
              <a:rPr lang="fr-FR" smtClean="0"/>
              <a:t>09/09/2021</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2D8815B8-4CE2-F247-96EE-D0C173663BEB}" type="slidenum">
              <a:rPr lang="fr-FR" smtClean="0"/>
              <a:t>‹#›</a:t>
            </a:fld>
            <a:endParaRPr lang="fr-FR"/>
          </a:p>
        </p:txBody>
      </p:sp>
    </p:spTree>
    <p:extLst>
      <p:ext uri="{BB962C8B-B14F-4D97-AF65-F5344CB8AC3E}">
        <p14:creationId xmlns:p14="http://schemas.microsoft.com/office/powerpoint/2010/main" val="18701493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E2EF2D4-44B9-F34D-AC77-36ED78FDDA30}" type="datetimeFigureOut">
              <a:rPr lang="fr-FR" smtClean="0"/>
              <a:t>09/09/2021</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8D7BDEA-8EA0-FE4F-8E67-406CE035A260}" type="slidenum">
              <a:rPr lang="fr-FR" smtClean="0"/>
              <a:t>‹#›</a:t>
            </a:fld>
            <a:endParaRPr lang="fr-FR"/>
          </a:p>
        </p:txBody>
      </p:sp>
    </p:spTree>
    <p:extLst>
      <p:ext uri="{BB962C8B-B14F-4D97-AF65-F5344CB8AC3E}">
        <p14:creationId xmlns:p14="http://schemas.microsoft.com/office/powerpoint/2010/main" val="255376044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0"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8371"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D4E0DB9-519C-4813-9DDF-21E1C617F18C}" type="slidenum">
              <a:rPr kumimoji="0" lang="fr-FR" altLang="fr-F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fr-FR" altLang="fr-FR"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92585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8.jpeg"/><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6.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présentation ou de partie">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1309"/>
          </a:xfrm>
          <a:prstGeom prst="rect">
            <a:avLst/>
          </a:prstGeom>
        </p:spPr>
      </p:pic>
      <p:sp>
        <p:nvSpPr>
          <p:cNvPr id="6" name="Espace réservé du numéro de diapositive 5"/>
          <p:cNvSpPr>
            <a:spLocks noGrp="1"/>
          </p:cNvSpPr>
          <p:nvPr>
            <p:ph type="sldNum" sz="quarter" idx="12"/>
          </p:nvPr>
        </p:nvSpPr>
        <p:spPr/>
        <p:txBody>
          <a:bodyPr/>
          <a:lstStyle/>
          <a:p>
            <a:fld id="{1FC8907D-B208-DC44-82F5-2940ECA1C9FA}" type="slidenum">
              <a:rPr lang="fr-FR" smtClean="0"/>
              <a:t>‹#›</a:t>
            </a:fld>
            <a:endParaRPr lang="fr-FR" dirty="0"/>
          </a:p>
        </p:txBody>
      </p:sp>
      <p:sp>
        <p:nvSpPr>
          <p:cNvPr id="2" name="Titre 1"/>
          <p:cNvSpPr>
            <a:spLocks noGrp="1"/>
          </p:cNvSpPr>
          <p:nvPr>
            <p:ph type="ctrTitle" hasCustomPrompt="1"/>
          </p:nvPr>
        </p:nvSpPr>
        <p:spPr>
          <a:xfrm>
            <a:off x="3090594" y="2238108"/>
            <a:ext cx="5826983" cy="1442078"/>
          </a:xfrm>
        </p:spPr>
        <p:txBody>
          <a:bodyPr/>
          <a:lstStyle>
            <a:lvl1pPr>
              <a:defRPr sz="3200" b="1" i="0">
                <a:solidFill>
                  <a:schemeClr val="bg1"/>
                </a:solidFill>
                <a:latin typeface="Arial Black" charset="0"/>
                <a:ea typeface="Arial Black" charset="0"/>
                <a:cs typeface="Arial Black" charset="0"/>
              </a:defRPr>
            </a:lvl1pPr>
          </a:lstStyle>
          <a:p>
            <a:r>
              <a:rPr lang="fr-FR" dirty="0"/>
              <a:t>Cliquez et modifiez </a:t>
            </a:r>
            <a:br>
              <a:rPr lang="fr-FR" dirty="0"/>
            </a:br>
            <a:r>
              <a:rPr lang="fr-FR" dirty="0"/>
              <a:t>le titre</a:t>
            </a:r>
          </a:p>
        </p:txBody>
      </p:sp>
      <p:sp>
        <p:nvSpPr>
          <p:cNvPr id="3" name="Sous-titre 2"/>
          <p:cNvSpPr>
            <a:spLocks noGrp="1"/>
          </p:cNvSpPr>
          <p:nvPr>
            <p:ph type="subTitle" idx="1" hasCustomPrompt="1"/>
          </p:nvPr>
        </p:nvSpPr>
        <p:spPr>
          <a:xfrm>
            <a:off x="3090594" y="3716042"/>
            <a:ext cx="5826983" cy="1387175"/>
          </a:xfrm>
        </p:spPr>
        <p:txBody>
          <a:bodyPr>
            <a:normAutofit/>
          </a:bodyPr>
          <a:lstStyle>
            <a:lvl1pPr marL="0" indent="0" algn="l">
              <a:buNone/>
              <a:defRPr sz="2800" b="0" i="0">
                <a:solidFill>
                  <a:schemeClr val="tx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style </a:t>
            </a:r>
            <a:br>
              <a:rPr lang="fr-FR" dirty="0"/>
            </a:br>
            <a:r>
              <a:rPr lang="fr-FR" dirty="0"/>
              <a:t>des sous-titres du masque</a:t>
            </a:r>
          </a:p>
        </p:txBody>
      </p:sp>
      <p:grpSp>
        <p:nvGrpSpPr>
          <p:cNvPr id="10" name="Grouper 9"/>
          <p:cNvGrpSpPr/>
          <p:nvPr userDrawn="1"/>
        </p:nvGrpSpPr>
        <p:grpSpPr>
          <a:xfrm>
            <a:off x="3184313" y="2238108"/>
            <a:ext cx="525531" cy="171686"/>
            <a:chOff x="5391302" y="1426464"/>
            <a:chExt cx="604579" cy="197510"/>
          </a:xfrm>
          <a:solidFill>
            <a:schemeClr val="bg1"/>
          </a:solidFill>
        </p:grpSpPr>
        <p:sp>
          <p:nvSpPr>
            <p:cNvPr id="11" name="Rectangle 10"/>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5596" y="5258665"/>
            <a:ext cx="957056" cy="1297583"/>
          </a:xfrm>
          <a:prstGeom prst="rect">
            <a:avLst/>
          </a:prstGeom>
        </p:spPr>
      </p:pic>
    </p:spTree>
    <p:extLst>
      <p:ext uri="{BB962C8B-B14F-4D97-AF65-F5344CB8AC3E}">
        <p14:creationId xmlns:p14="http://schemas.microsoft.com/office/powerpoint/2010/main" val="2633674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Espace réservé du numéro de diapositive 2"/>
          <p:cNvSpPr>
            <a:spLocks noGrp="1"/>
          </p:cNvSpPr>
          <p:nvPr>
            <p:ph type="sldNum" sz="quarter" idx="10"/>
          </p:nvPr>
        </p:nvSpPr>
        <p:spPr/>
        <p:txBody>
          <a:bodyPr/>
          <a:lstStyle/>
          <a:p>
            <a:fld id="{1FC8907D-B208-DC44-82F5-2940ECA1C9FA}" type="slidenum">
              <a:rPr lang="fr-FR" smtClean="0"/>
              <a:pPr/>
              <a:t>‹#›</a:t>
            </a:fld>
            <a:endParaRPr lang="fr-FR" dirty="0"/>
          </a:p>
        </p:txBody>
      </p:sp>
      <p:sp>
        <p:nvSpPr>
          <p:cNvPr id="5" name="Titre 1"/>
          <p:cNvSpPr>
            <a:spLocks noGrp="1"/>
          </p:cNvSpPr>
          <p:nvPr>
            <p:ph type="ctrTitle" hasCustomPrompt="1"/>
          </p:nvPr>
        </p:nvSpPr>
        <p:spPr>
          <a:xfrm>
            <a:off x="3090594" y="2238108"/>
            <a:ext cx="5826983" cy="1442078"/>
          </a:xfrm>
        </p:spPr>
        <p:txBody>
          <a:bodyPr/>
          <a:lstStyle>
            <a:lvl1pPr>
              <a:defRPr sz="3200" b="1" i="0">
                <a:solidFill>
                  <a:schemeClr val="bg1"/>
                </a:solidFill>
                <a:latin typeface="Arial Black" charset="0"/>
                <a:ea typeface="Arial Black" charset="0"/>
                <a:cs typeface="Arial Black" charset="0"/>
              </a:defRPr>
            </a:lvl1pPr>
          </a:lstStyle>
          <a:p>
            <a:r>
              <a:rPr lang="fr-FR" dirty="0"/>
              <a:t>Cliquez et modifiez </a:t>
            </a:r>
            <a:br>
              <a:rPr lang="fr-FR" dirty="0"/>
            </a:br>
            <a:r>
              <a:rPr lang="fr-FR" dirty="0"/>
              <a:t>le titre</a:t>
            </a:r>
          </a:p>
        </p:txBody>
      </p:sp>
      <p:sp>
        <p:nvSpPr>
          <p:cNvPr id="6" name="Sous-titre 2"/>
          <p:cNvSpPr>
            <a:spLocks noGrp="1"/>
          </p:cNvSpPr>
          <p:nvPr>
            <p:ph type="subTitle" idx="1" hasCustomPrompt="1"/>
          </p:nvPr>
        </p:nvSpPr>
        <p:spPr>
          <a:xfrm>
            <a:off x="3090594" y="3716042"/>
            <a:ext cx="5826983" cy="1387175"/>
          </a:xfrm>
        </p:spPr>
        <p:txBody>
          <a:bodyPr>
            <a:normAutofit/>
          </a:bodyPr>
          <a:lstStyle>
            <a:lvl1pPr marL="0" indent="0" algn="l">
              <a:buNone/>
              <a:defRPr sz="2800" b="0" i="0">
                <a:solidFill>
                  <a:schemeClr val="tx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style </a:t>
            </a:r>
            <a:br>
              <a:rPr lang="fr-FR" dirty="0"/>
            </a:br>
            <a:r>
              <a:rPr lang="fr-FR" dirty="0"/>
              <a:t>des sous-titres du masque</a:t>
            </a:r>
          </a:p>
        </p:txBody>
      </p:sp>
      <p:grpSp>
        <p:nvGrpSpPr>
          <p:cNvPr id="7" name="Grouper 6"/>
          <p:cNvGrpSpPr/>
          <p:nvPr userDrawn="1"/>
        </p:nvGrpSpPr>
        <p:grpSpPr>
          <a:xfrm>
            <a:off x="3184313" y="2238108"/>
            <a:ext cx="525531" cy="171686"/>
            <a:chOff x="5391302" y="1426464"/>
            <a:chExt cx="604579" cy="197510"/>
          </a:xfrm>
          <a:solidFill>
            <a:srgbClr val="8B2934"/>
          </a:solidFill>
        </p:grpSpPr>
        <p:sp>
          <p:nvSpPr>
            <p:cNvPr id="8" name="Rectangle 7"/>
            <p:cNvSpPr/>
            <p:nvPr/>
          </p:nvSpPr>
          <p:spPr>
            <a:xfrm>
              <a:off x="5391302" y="1426464"/>
              <a:ext cx="95098" cy="197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5438850" y="1525218"/>
              <a:ext cx="557031" cy="98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0" name="Imag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5596" y="5258665"/>
            <a:ext cx="957056" cy="1297583"/>
          </a:xfrm>
          <a:prstGeom prst="rect">
            <a:avLst/>
          </a:prstGeom>
        </p:spPr>
      </p:pic>
    </p:spTree>
    <p:extLst>
      <p:ext uri="{BB962C8B-B14F-4D97-AF65-F5344CB8AC3E}">
        <p14:creationId xmlns:p14="http://schemas.microsoft.com/office/powerpoint/2010/main" val="2071265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fld id="{1FC8907D-B208-DC44-82F5-2940ECA1C9FA}" type="slidenum">
              <a:rPr lang="fr-FR" smtClean="0"/>
              <a:pPr/>
              <a:t>‹#›</a:t>
            </a:fld>
            <a:endParaRPr lang="fr-FR" dirty="0"/>
          </a:p>
        </p:txBody>
      </p:sp>
      <p:sp>
        <p:nvSpPr>
          <p:cNvPr id="5" name="Titre 1"/>
          <p:cNvSpPr>
            <a:spLocks noGrp="1"/>
          </p:cNvSpPr>
          <p:nvPr>
            <p:ph type="ctrTitle" hasCustomPrompt="1"/>
          </p:nvPr>
        </p:nvSpPr>
        <p:spPr>
          <a:xfrm>
            <a:off x="3090594" y="2238108"/>
            <a:ext cx="5826983" cy="1442078"/>
          </a:xfrm>
        </p:spPr>
        <p:txBody>
          <a:bodyPr/>
          <a:lstStyle>
            <a:lvl1pPr>
              <a:defRPr sz="3200" b="1" i="0">
                <a:solidFill>
                  <a:schemeClr val="bg1"/>
                </a:solidFill>
                <a:latin typeface="Arial Black" charset="0"/>
                <a:ea typeface="Arial Black" charset="0"/>
                <a:cs typeface="Arial Black" charset="0"/>
              </a:defRPr>
            </a:lvl1pPr>
          </a:lstStyle>
          <a:p>
            <a:r>
              <a:rPr lang="fr-FR" dirty="0"/>
              <a:t>Cliquez et modifiez </a:t>
            </a:r>
            <a:br>
              <a:rPr lang="fr-FR" dirty="0"/>
            </a:br>
            <a:r>
              <a:rPr lang="fr-FR" dirty="0"/>
              <a:t>le titre</a:t>
            </a:r>
          </a:p>
        </p:txBody>
      </p:sp>
      <p:sp>
        <p:nvSpPr>
          <p:cNvPr id="6" name="Sous-titre 2"/>
          <p:cNvSpPr>
            <a:spLocks noGrp="1"/>
          </p:cNvSpPr>
          <p:nvPr>
            <p:ph type="subTitle" idx="1" hasCustomPrompt="1"/>
          </p:nvPr>
        </p:nvSpPr>
        <p:spPr>
          <a:xfrm>
            <a:off x="3090594" y="3716042"/>
            <a:ext cx="5826983" cy="1387175"/>
          </a:xfrm>
        </p:spPr>
        <p:txBody>
          <a:bodyPr>
            <a:normAutofit/>
          </a:bodyPr>
          <a:lstStyle>
            <a:lvl1pPr marL="0" indent="0" algn="l">
              <a:buNone/>
              <a:defRPr sz="2800" b="0" i="0">
                <a:solidFill>
                  <a:schemeClr val="tx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style </a:t>
            </a:r>
            <a:br>
              <a:rPr lang="fr-FR" dirty="0"/>
            </a:br>
            <a:r>
              <a:rPr lang="fr-FR" dirty="0"/>
              <a:t>des sous-titres du masque</a:t>
            </a:r>
          </a:p>
        </p:txBody>
      </p:sp>
      <p:grpSp>
        <p:nvGrpSpPr>
          <p:cNvPr id="7" name="Grouper 6"/>
          <p:cNvGrpSpPr/>
          <p:nvPr userDrawn="1"/>
        </p:nvGrpSpPr>
        <p:grpSpPr>
          <a:xfrm>
            <a:off x="3184313" y="2238108"/>
            <a:ext cx="525531" cy="171686"/>
            <a:chOff x="5391302" y="1426464"/>
            <a:chExt cx="604579" cy="197510"/>
          </a:xfrm>
          <a:solidFill>
            <a:srgbClr val="8B2934"/>
          </a:solidFill>
        </p:grpSpPr>
        <p:sp>
          <p:nvSpPr>
            <p:cNvPr id="8" name="Rectangle 7"/>
            <p:cNvSpPr/>
            <p:nvPr/>
          </p:nvSpPr>
          <p:spPr>
            <a:xfrm>
              <a:off x="5391302" y="1426464"/>
              <a:ext cx="95098" cy="197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5438850" y="1525218"/>
              <a:ext cx="557031" cy="98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fld id="{1FC8907D-B208-DC44-82F5-2940ECA1C9FA}" type="slidenum">
              <a:rPr lang="fr-FR" smtClean="0"/>
              <a:pPr/>
              <a:t>‹#›</a:t>
            </a:fld>
            <a:endParaRPr lang="fr-FR" dirty="0"/>
          </a:p>
        </p:txBody>
      </p:sp>
      <p:sp>
        <p:nvSpPr>
          <p:cNvPr id="15" name="Titre 1"/>
          <p:cNvSpPr txBox="1">
            <a:spLocks/>
          </p:cNvSpPr>
          <p:nvPr userDrawn="1"/>
        </p:nvSpPr>
        <p:spPr>
          <a:xfrm>
            <a:off x="3112360" y="2259874"/>
            <a:ext cx="5826983" cy="1442078"/>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1" i="0" kern="1200">
                <a:solidFill>
                  <a:schemeClr val="bg1"/>
                </a:solidFill>
                <a:latin typeface="Arial Black" charset="0"/>
                <a:ea typeface="Arial Black" charset="0"/>
                <a:cs typeface="Arial Black" charset="0"/>
              </a:defRPr>
            </a:lvl1pPr>
          </a:lstStyle>
          <a:p>
            <a:r>
              <a:rPr lang="fr-FR" dirty="0"/>
              <a:t>Cliquez et modifiez </a:t>
            </a:r>
            <a:br>
              <a:rPr lang="fr-FR" dirty="0"/>
            </a:br>
            <a:r>
              <a:rPr lang="fr-FR" dirty="0"/>
              <a:t>le titre</a:t>
            </a:r>
          </a:p>
        </p:txBody>
      </p:sp>
      <p:sp>
        <p:nvSpPr>
          <p:cNvPr id="16" name="Sous-titre 2"/>
          <p:cNvSpPr txBox="1">
            <a:spLocks/>
          </p:cNvSpPr>
          <p:nvPr userDrawn="1"/>
        </p:nvSpPr>
        <p:spPr>
          <a:xfrm>
            <a:off x="3112360" y="3737808"/>
            <a:ext cx="5826983" cy="1387175"/>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800" b="0" i="0" kern="1200">
                <a:solidFill>
                  <a:schemeClr val="bg1"/>
                </a:solidFill>
                <a:latin typeface="Arial" charset="0"/>
                <a:ea typeface="Arial" charset="0"/>
                <a:cs typeface="Arial" charset="0"/>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fr-FR" dirty="0">
                <a:solidFill>
                  <a:schemeClr val="tx1"/>
                </a:solidFill>
              </a:rPr>
              <a:t>Cliquez pour modifier le style </a:t>
            </a:r>
            <a:br>
              <a:rPr lang="fr-FR" dirty="0">
                <a:solidFill>
                  <a:schemeClr val="tx1"/>
                </a:solidFill>
              </a:rPr>
            </a:br>
            <a:r>
              <a:rPr lang="fr-FR" dirty="0">
                <a:solidFill>
                  <a:schemeClr val="tx1"/>
                </a:solidFill>
              </a:rPr>
              <a:t>des sous-titres du masque</a:t>
            </a:r>
          </a:p>
        </p:txBody>
      </p:sp>
      <p:grpSp>
        <p:nvGrpSpPr>
          <p:cNvPr id="17" name="Grouper 16"/>
          <p:cNvGrpSpPr/>
          <p:nvPr userDrawn="1"/>
        </p:nvGrpSpPr>
        <p:grpSpPr>
          <a:xfrm>
            <a:off x="3206079" y="2259874"/>
            <a:ext cx="525531" cy="171686"/>
            <a:chOff x="5391302" y="1426464"/>
            <a:chExt cx="604579" cy="197510"/>
          </a:xfrm>
          <a:solidFill>
            <a:schemeClr val="bg1"/>
          </a:solidFill>
        </p:grpSpPr>
        <p:sp>
          <p:nvSpPr>
            <p:cNvPr id="18" name="Rectangle 17"/>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de fin - Contact">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Imag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68329" y="2470883"/>
            <a:ext cx="3330342" cy="1382588"/>
          </a:xfrm>
          <a:prstGeom prst="rect">
            <a:avLst/>
          </a:prstGeom>
        </p:spPr>
      </p:pic>
      <p:pic>
        <p:nvPicPr>
          <p:cNvPr id="5" name="Image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67979" y="4895682"/>
            <a:ext cx="1133789" cy="1537198"/>
          </a:xfrm>
          <a:prstGeom prst="rect">
            <a:avLst/>
          </a:prstGeom>
        </p:spPr>
      </p:pic>
    </p:spTree>
    <p:extLst>
      <p:ext uri="{BB962C8B-B14F-4D97-AF65-F5344CB8AC3E}">
        <p14:creationId xmlns:p14="http://schemas.microsoft.com/office/powerpoint/2010/main" val="2270721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age de fin - Contact">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Imag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77958" y="2446004"/>
            <a:ext cx="3311086" cy="1374596"/>
          </a:xfrm>
          <a:prstGeom prst="rect">
            <a:avLst/>
          </a:prstGeom>
        </p:spPr>
      </p:pic>
      <p:pic>
        <p:nvPicPr>
          <p:cNvPr id="5" name="Image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67979" y="4895682"/>
            <a:ext cx="1133789" cy="153719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a:xfrm>
            <a:off x="8249851" y="6390910"/>
            <a:ext cx="351529" cy="365125"/>
          </a:xfrm>
        </p:spPr>
        <p:txBody>
          <a:bodyPr/>
          <a:lstStyle/>
          <a:p>
            <a:fld id="{C6B7B3CB-E3BA-F74C-AB76-86EFC5843CD6}" type="slidenum">
              <a:rPr lang="fr-FR" smtClean="0"/>
              <a:pPr/>
              <a:t>‹#›</a:t>
            </a:fld>
            <a:endParaRPr lang="fr-FR" dirty="0"/>
          </a:p>
        </p:txBody>
      </p:sp>
      <p:sp>
        <p:nvSpPr>
          <p:cNvPr id="8" name="Espace réservé du texte 7"/>
          <p:cNvSpPr>
            <a:spLocks noGrp="1"/>
          </p:cNvSpPr>
          <p:nvPr>
            <p:ph type="body" sz="quarter" idx="13"/>
          </p:nvPr>
        </p:nvSpPr>
        <p:spPr>
          <a:xfrm>
            <a:off x="3011069" y="5059680"/>
            <a:ext cx="5590006" cy="875983"/>
          </a:xfrm>
        </p:spPr>
        <p:txBody>
          <a:bodyPr>
            <a:normAutofit/>
          </a:bodyPr>
          <a:lstStyle>
            <a:lvl1pPr>
              <a:defRPr sz="1500"/>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a:t>Cliquez pour modifier les styles du texte du masque</a:t>
            </a:r>
          </a:p>
        </p:txBody>
      </p:sp>
      <p:sp>
        <p:nvSpPr>
          <p:cNvPr id="10" name="Espace réservé du texte 9"/>
          <p:cNvSpPr>
            <a:spLocks noGrp="1"/>
          </p:cNvSpPr>
          <p:nvPr>
            <p:ph type="body" sz="quarter" idx="14"/>
          </p:nvPr>
        </p:nvSpPr>
        <p:spPr>
          <a:xfrm>
            <a:off x="3011069" y="3370130"/>
            <a:ext cx="5590006" cy="1156980"/>
          </a:xfrm>
        </p:spPr>
        <p:txBody>
          <a:bodyPr>
            <a:noAutofit/>
          </a:bodyPr>
          <a:lstStyle>
            <a:lvl1pPr marL="0" indent="0">
              <a:buFont typeface="Arial"/>
              <a:buNone/>
              <a:defRPr sz="2800"/>
            </a:lvl1pPr>
            <a:lvl2pPr marL="0" indent="0">
              <a:buNone/>
              <a:defRPr sz="3000"/>
            </a:lvl2pPr>
            <a:lvl3pPr marL="0" indent="0">
              <a:buNone/>
              <a:defRPr sz="3000"/>
            </a:lvl3pPr>
            <a:lvl4pPr marL="0" indent="0">
              <a:buNone/>
              <a:defRPr sz="3000"/>
            </a:lvl4pPr>
            <a:lvl5pPr marL="0" indent="0">
              <a:buNone/>
              <a:defRPr sz="3000"/>
            </a:lvl5pPr>
          </a:lstStyle>
          <a:p>
            <a:pPr lvl="0"/>
            <a:r>
              <a:rPr lang="fr-FR" dirty="0"/>
              <a:t>Cliquez pour modifier les styles du texte du masque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page de fin - Contact">
    <p:spTree>
      <p:nvGrpSpPr>
        <p:cNvPr id="1" name=""/>
        <p:cNvGrpSpPr/>
        <p:nvPr/>
      </p:nvGrpSpPr>
      <p:grpSpPr>
        <a:xfrm>
          <a:off x="0" y="0"/>
          <a:ext cx="0" cy="0"/>
          <a:chOff x="0" y="0"/>
          <a:chExt cx="0" cy="0"/>
        </a:xfrm>
      </p:grpSpPr>
      <p:pic>
        <p:nvPicPr>
          <p:cNvPr id="3" name="Picture 2" descr="M:\str-delcom\BAC 2021\PPT\PPT POUR PARENTS 3E\Visuels\éléments graphiques\PPT_BAC3.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8100" y="-161925"/>
            <a:ext cx="9182100" cy="701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pied de page 4">
            <a:extLst>
              <a:ext uri="{FF2B5EF4-FFF2-40B4-BE49-F238E27FC236}">
                <a16:creationId xmlns:a16="http://schemas.microsoft.com/office/drawing/2014/main" id="{E0F26D2E-54A6-4947-B91A-5C0E67DA7AC1}"/>
              </a:ext>
            </a:extLst>
          </p:cNvPr>
          <p:cNvSpPr txBox="1">
            <a:spLocks/>
          </p:cNvSpPr>
          <p:nvPr userDrawn="1"/>
        </p:nvSpPr>
        <p:spPr>
          <a:xfrm>
            <a:off x="2368550" y="6146800"/>
            <a:ext cx="4621213" cy="67627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fr-FR" dirty="0">
              <a:solidFill>
                <a:srgbClr val="1B8ED9"/>
              </a:solidFill>
            </a:endParaRPr>
          </a:p>
          <a:p>
            <a:pPr>
              <a:lnSpc>
                <a:spcPts val="1320"/>
              </a:lnSpc>
              <a:defRPr/>
            </a:pPr>
            <a:endParaRPr lang="fr-FR" dirty="0">
              <a:solidFill>
                <a:prstClr val="black">
                  <a:lumMod val="75000"/>
                  <a:lumOff val="25000"/>
                </a:prstClr>
              </a:solidFill>
            </a:endParaRPr>
          </a:p>
          <a:p>
            <a:pPr>
              <a:defRPr/>
            </a:pPr>
            <a:endParaRPr lang="fr-FR" dirty="0">
              <a:solidFill>
                <a:prstClr val="black">
                  <a:tint val="75000"/>
                </a:prstClr>
              </a:solidFill>
            </a:endParaRPr>
          </a:p>
        </p:txBody>
      </p:sp>
      <p:pic>
        <p:nvPicPr>
          <p:cNvPr id="5"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8850" y="5237163"/>
            <a:ext cx="730250" cy="96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2926286" y="2136209"/>
            <a:ext cx="5897726" cy="2108160"/>
          </a:xfrm>
        </p:spPr>
        <p:txBody>
          <a:bodyPr anchor="t">
            <a:normAutofit/>
          </a:bodyPr>
          <a:lstStyle>
            <a:lvl1pPr>
              <a:defRPr sz="1200" b="0" i="0" baseline="0">
                <a:latin typeface="Arial" charset="0"/>
                <a:ea typeface="Arial" charset="0"/>
                <a:cs typeface="Arial" charset="0"/>
              </a:defRPr>
            </a:lvl1pPr>
          </a:lstStyle>
          <a:p>
            <a:r>
              <a:rPr lang="fr-FR"/>
              <a:t>Modifiez le style du titre</a:t>
            </a:r>
            <a:endParaRPr lang="fr-FR" dirty="0"/>
          </a:p>
        </p:txBody>
      </p:sp>
      <p:sp>
        <p:nvSpPr>
          <p:cNvPr id="6" name="Espace réservé du numéro de diapositive 4">
            <a:extLst>
              <a:ext uri="{FF2B5EF4-FFF2-40B4-BE49-F238E27FC236}">
                <a16:creationId xmlns:a16="http://schemas.microsoft.com/office/drawing/2014/main" id="{A60FBE14-F283-5E49-A274-8C7BDDD348D7}"/>
              </a:ext>
            </a:extLst>
          </p:cNvPr>
          <p:cNvSpPr>
            <a:spLocks noGrp="1"/>
          </p:cNvSpPr>
          <p:nvPr>
            <p:ph type="sldNum" sz="quarter" idx="10"/>
          </p:nvPr>
        </p:nvSpPr>
        <p:spPr/>
        <p:txBody>
          <a:bodyPr/>
          <a:lstStyle>
            <a:lvl1pPr>
              <a:defRPr smtClean="0"/>
            </a:lvl1pPr>
          </a:lstStyle>
          <a:p>
            <a:pPr>
              <a:defRPr/>
            </a:pPr>
            <a:fld id="{E3B18267-A3D2-4685-9C96-813269C30808}" type="slidenum">
              <a:rPr lang="fr-FR" altLang="fr-FR"/>
              <a:pPr>
                <a:defRPr/>
              </a:pPr>
              <a:t>‹#›</a:t>
            </a:fld>
            <a:endParaRPr lang="fr-FR" altLang="fr-FR"/>
          </a:p>
        </p:txBody>
      </p:sp>
    </p:spTree>
    <p:extLst>
      <p:ext uri="{BB962C8B-B14F-4D97-AF65-F5344CB8AC3E}">
        <p14:creationId xmlns:p14="http://schemas.microsoft.com/office/powerpoint/2010/main" val="3847098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a:xfrm>
            <a:off x="8249851" y="6390910"/>
            <a:ext cx="351529" cy="365125"/>
          </a:xfrm>
        </p:spPr>
        <p:txBody>
          <a:bodyPr/>
          <a:lstStyle/>
          <a:p>
            <a:fld id="{C6B7B3CB-E3BA-F74C-AB76-86EFC5843CD6}" type="slidenum">
              <a:rPr lang="fr-FR" smtClean="0"/>
              <a:pPr/>
              <a:t>‹#›</a:t>
            </a:fld>
            <a:endParaRPr lang="fr-FR" dirty="0"/>
          </a:p>
        </p:txBody>
      </p:sp>
      <p:sp>
        <p:nvSpPr>
          <p:cNvPr id="8" name="Espace réservé du texte 7"/>
          <p:cNvSpPr>
            <a:spLocks noGrp="1"/>
          </p:cNvSpPr>
          <p:nvPr>
            <p:ph type="body" sz="quarter" idx="13"/>
          </p:nvPr>
        </p:nvSpPr>
        <p:spPr>
          <a:xfrm>
            <a:off x="3011069" y="5059680"/>
            <a:ext cx="5590006" cy="875983"/>
          </a:xfrm>
        </p:spPr>
        <p:txBody>
          <a:bodyPr>
            <a:normAutofit/>
          </a:bodyPr>
          <a:lstStyle>
            <a:lvl1pPr>
              <a:defRPr sz="1500"/>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a:t>Cliquez pour modifier les styles du texte du masque</a:t>
            </a:r>
          </a:p>
        </p:txBody>
      </p:sp>
      <p:sp>
        <p:nvSpPr>
          <p:cNvPr id="10" name="Espace réservé du texte 9"/>
          <p:cNvSpPr>
            <a:spLocks noGrp="1"/>
          </p:cNvSpPr>
          <p:nvPr>
            <p:ph type="body" sz="quarter" idx="14"/>
          </p:nvPr>
        </p:nvSpPr>
        <p:spPr>
          <a:xfrm>
            <a:off x="3011069" y="3370130"/>
            <a:ext cx="5590006" cy="1156980"/>
          </a:xfrm>
        </p:spPr>
        <p:txBody>
          <a:bodyPr>
            <a:noAutofit/>
          </a:bodyPr>
          <a:lstStyle>
            <a:lvl1pPr marL="0" indent="0">
              <a:buFont typeface="Arial"/>
              <a:buNone/>
              <a:defRPr sz="2800"/>
            </a:lvl1pPr>
            <a:lvl2pPr marL="0" indent="0">
              <a:buNone/>
              <a:defRPr sz="3000"/>
            </a:lvl2pPr>
            <a:lvl3pPr marL="0" indent="0">
              <a:buNone/>
              <a:defRPr sz="3000"/>
            </a:lvl3pPr>
            <a:lvl4pPr marL="0" indent="0">
              <a:buNone/>
              <a:defRPr sz="3000"/>
            </a:lvl4pPr>
            <a:lvl5pPr marL="0" indent="0">
              <a:buNone/>
              <a:defRPr sz="3000"/>
            </a:lvl5pPr>
          </a:lstStyle>
          <a:p>
            <a:pPr lvl="0"/>
            <a:r>
              <a:rPr lang="fr-FR" dirty="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6" name="Espace réservé du texte 6"/>
          <p:cNvSpPr>
            <a:spLocks noGrp="1"/>
          </p:cNvSpPr>
          <p:nvPr>
            <p:ph type="body" sz="quarter" idx="13" hasCustomPrompt="1"/>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rgbClr val="E96667"/>
              </a:buClr>
              <a:buSzPct val="114000"/>
              <a:buFont typeface="Wingdings" charset="2"/>
              <a:buChar char="§"/>
              <a:tabLst/>
              <a:defRPr>
                <a:solidFill>
                  <a:srgbClr val="E96667"/>
                </a:solidFill>
              </a:defRPr>
            </a:lvl1pPr>
            <a:lvl2pPr marL="627063" marR="0" indent="-169863" algn="l" defTabSz="457200" rtl="0" eaLnBrk="1" fontAlgn="auto" latinLnBrk="0" hangingPunct="1">
              <a:lnSpc>
                <a:spcPct val="100000"/>
              </a:lnSpc>
              <a:spcBef>
                <a:spcPct val="20000"/>
              </a:spcBef>
              <a:spcAft>
                <a:spcPts val="0"/>
              </a:spcAft>
              <a:buClr>
                <a:srgbClr val="E96667"/>
              </a:buClr>
              <a:buSzPct val="135000"/>
              <a:buFont typeface="Arial" charset="0"/>
              <a:buChar char="•"/>
              <a:tabLst/>
              <a:defRPr>
                <a:solidFill>
                  <a:schemeClr val="tx1"/>
                </a:solidFill>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E96667"/>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dirty="0"/>
              <a:t> Cliquez pour modifier les styles du texte du masque</a:t>
            </a:r>
          </a:p>
          <a:p>
            <a:pPr lvl="1"/>
            <a:r>
              <a:rPr lang="fr-FR" dirty="0"/>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EE7444"/>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Page de contenu avec texte et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hasCustomPrompt="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rgbClr val="E96667"/>
              </a:buClr>
              <a:buSzPct val="114000"/>
              <a:buFont typeface="Wingdings" charset="2"/>
              <a:buChar char="§"/>
              <a:tabLst/>
              <a:defRPr/>
            </a:lvl1pPr>
            <a:lvl2pPr marL="627063" marR="0" indent="-169863" algn="l" defTabSz="457200" rtl="0" eaLnBrk="1" fontAlgn="auto" latinLnBrk="0" hangingPunct="1">
              <a:lnSpc>
                <a:spcPct val="100000"/>
              </a:lnSpc>
              <a:spcBef>
                <a:spcPct val="20000"/>
              </a:spcBef>
              <a:spcAft>
                <a:spcPts val="0"/>
              </a:spcAft>
              <a:buClr>
                <a:srgbClr val="E96667"/>
              </a:buClr>
              <a:buSzPct val="135000"/>
              <a:buFont typeface="Arial" charset="0"/>
              <a:buChar char="•"/>
              <a:tabLst/>
              <a:defRPr>
                <a:solidFill>
                  <a:schemeClr val="tx1"/>
                </a:solidFill>
              </a:defRPr>
            </a:lvl2pPr>
            <a:lvl3pPr marL="627063" marR="0" indent="0" algn="l" defTabSz="457200" rtl="0" eaLnBrk="1" fontAlgn="auto" latinLnBrk="0" hangingPunct="1">
              <a:lnSpc>
                <a:spcPct val="100000"/>
              </a:lnSpc>
              <a:spcBef>
                <a:spcPct val="20000"/>
              </a:spcBef>
              <a:spcAft>
                <a:spcPts val="0"/>
              </a:spcAft>
              <a:buClrTx/>
              <a:buSzTx/>
              <a:buFont typeface="Arial" charset="0"/>
              <a:buNone/>
              <a:tabLst/>
              <a:defRPr/>
            </a:lvl3pPr>
            <a:lvl4pPr marL="627063" marR="0" indent="177800" algn="l" defTabSz="457200" rtl="0" eaLnBrk="1" fontAlgn="auto" latinLnBrk="0" hangingPunct="1">
              <a:lnSpc>
                <a:spcPct val="100000"/>
              </a:lnSpc>
              <a:spcBef>
                <a:spcPct val="20000"/>
              </a:spcBef>
              <a:spcAft>
                <a:spcPts val="0"/>
              </a:spcAft>
              <a:buClr>
                <a:srgbClr val="EE7444"/>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E96667"/>
              </a:buClr>
              <a:buSzPct val="114000"/>
              <a:buFont typeface="Wingdings" charset="2"/>
              <a:buChar char="§"/>
              <a:tabLst/>
              <a:defRPr/>
            </a:pPr>
            <a:r>
              <a:rPr kumimoji="0" lang="fr-FR" sz="1800" b="1" i="0" u="none" strike="noStrike" kern="1200" cap="none" spc="0" normalizeH="0" baseline="0" noProof="0" dirty="0">
                <a:ln>
                  <a:noFill/>
                </a:ln>
                <a:solidFill>
                  <a:srgbClr val="E96667"/>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E96667"/>
              </a:buClr>
              <a:buSzPct val="135000"/>
              <a:buFont typeface="Arial" charset="0"/>
              <a:buChar char="•"/>
              <a:tabLst/>
              <a:defRPr/>
            </a:pPr>
            <a:r>
              <a:rPr kumimoji="0" lang="fr-FR" sz="1300" b="1" i="0" u="none" strike="noStrike" kern="1200" cap="none" spc="0" normalizeH="0" baseline="0" noProof="0" dirty="0">
                <a:ln>
                  <a:noFill/>
                </a:ln>
                <a:solidFill>
                  <a:prstClr val="black"/>
                </a:solidFill>
                <a:effectLst/>
                <a:uLnTx/>
                <a:uFillTx/>
                <a:latin typeface="Arial" charset="0"/>
                <a:ea typeface="Arial" charset="0"/>
                <a:cs typeface="Arial" charset="0"/>
              </a:rPr>
              <a:t>Deuxième niveau</a:t>
            </a:r>
          </a:p>
          <a:p>
            <a:pPr marL="627063" marR="0" lvl="2" indent="0" algn="l" defTabSz="457200" rtl="0" eaLnBrk="1" fontAlgn="auto" latinLnBrk="0" hangingPunct="1">
              <a:lnSpc>
                <a:spcPct val="100000"/>
              </a:lnSpc>
              <a:spcBef>
                <a:spcPct val="20000"/>
              </a:spcBef>
              <a:spcAft>
                <a:spcPts val="0"/>
              </a:spcAft>
              <a:buClrTx/>
              <a:buSzTx/>
              <a:buFont typeface="Arial" charset="0"/>
              <a:buNone/>
              <a:tabLst/>
              <a:defRPr/>
            </a:pPr>
            <a:r>
              <a:rPr kumimoji="0" lang="fr-FR" sz="1300" b="0" i="0" u="none" strike="noStrike" kern="1200" cap="none" spc="0" normalizeH="0" baseline="0" noProof="0" dirty="0">
                <a:ln>
                  <a:noFill/>
                </a:ln>
                <a:solidFill>
                  <a:prstClr val="black"/>
                </a:solidFill>
                <a:effectLst/>
                <a:uLnTx/>
                <a:uFillTx/>
                <a:latin typeface="Arial" charset="0"/>
                <a:ea typeface="Arial" charset="0"/>
                <a:cs typeface="Arial" charset="0"/>
              </a:rPr>
              <a:t>Troisième niveau</a:t>
            </a:r>
          </a:p>
          <a:p>
            <a:pPr marL="627063" marR="0" lvl="3" indent="177800" algn="l" defTabSz="457200" rtl="0" eaLnBrk="1" fontAlgn="auto" latinLnBrk="0" hangingPunct="1">
              <a:lnSpc>
                <a:spcPct val="100000"/>
              </a:lnSpc>
              <a:spcBef>
                <a:spcPct val="20000"/>
              </a:spcBef>
              <a:spcAft>
                <a:spcPts val="0"/>
              </a:spcAft>
              <a:buClr>
                <a:srgbClr val="EE7444"/>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marL="806450" marR="0" lvl="4" indent="0" algn="l" defTabSz="457200" rtl="0" eaLnBrk="1" fontAlgn="auto" latinLnBrk="0" hangingPunct="1">
              <a:lnSpc>
                <a:spcPct val="100000"/>
              </a:lnSpc>
              <a:spcBef>
                <a:spcPct val="20000"/>
              </a:spcBef>
              <a:spcAft>
                <a:spcPts val="0"/>
              </a:spcAft>
              <a:buClrTx/>
              <a:buSzTx/>
              <a:buFont typeface="Arial"/>
              <a:buNone/>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Cinquième niveau</a:t>
            </a:r>
          </a:p>
        </p:txBody>
      </p:sp>
      <p:sp>
        <p:nvSpPr>
          <p:cNvPr id="6" name="Espace réservé du numéro de diapositive 5"/>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ge 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7" name="Espace réservé du texte 6"/>
          <p:cNvSpPr>
            <a:spLocks noGrp="1"/>
          </p:cNvSpPr>
          <p:nvPr>
            <p:ph type="body" sz="quarter" idx="13" hasCustomPrompt="1"/>
          </p:nvPr>
        </p:nvSpPr>
        <p:spPr>
          <a:xfrm>
            <a:off x="804863" y="1469378"/>
            <a:ext cx="7881937" cy="4397375"/>
          </a:xfrm>
        </p:spPr>
        <p:txBody>
          <a:bodyPr/>
          <a:lstStyle>
            <a:lvl1pPr>
              <a:buClr>
                <a:srgbClr val="E96667"/>
              </a:buClr>
              <a:defRPr>
                <a:solidFill>
                  <a:srgbClr val="E96667"/>
                </a:solidFill>
              </a:defRPr>
            </a:lvl1pPr>
          </a:lstStyle>
          <a:p>
            <a:pPr lvl="0"/>
            <a:r>
              <a:rPr lang="fr-FR" dirty="0"/>
              <a:t> Cliquez pour modifier les styles du texte du masque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normAutofit/>
          </a:bodyPr>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7" name="Espace réservé du numéro de diapositive 6"/>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6" name="Espace réservé du texte 6"/>
          <p:cNvSpPr>
            <a:spLocks noGrp="1"/>
          </p:cNvSpPr>
          <p:nvPr>
            <p:ph type="body" sz="quarter" idx="13" hasCustomPrompt="1"/>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rgbClr val="5AB88F"/>
              </a:buClr>
              <a:buSzPct val="114000"/>
              <a:buFont typeface="Wingdings" charset="2"/>
              <a:buChar char="§"/>
              <a:tabLst/>
              <a:defRPr>
                <a:solidFill>
                  <a:srgbClr val="5AB88F"/>
                </a:solidFill>
              </a:defRPr>
            </a:lvl1pPr>
            <a:lvl2pPr marL="627063" marR="0" indent="-169863" algn="l" defTabSz="457200" rtl="0" eaLnBrk="1" fontAlgn="auto" latinLnBrk="0" hangingPunct="1">
              <a:lnSpc>
                <a:spcPct val="100000"/>
              </a:lnSpc>
              <a:spcBef>
                <a:spcPct val="20000"/>
              </a:spcBef>
              <a:spcAft>
                <a:spcPts val="0"/>
              </a:spcAft>
              <a:buClr>
                <a:srgbClr val="5AB88F"/>
              </a:buClr>
              <a:buSzPct val="135000"/>
              <a:buFont typeface="Arial" charset="0"/>
              <a:buChar char="•"/>
              <a:tabLst/>
              <a:defRPr b="1">
                <a:solidFill>
                  <a:schemeClr val="tx1"/>
                </a:solidFill>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5AB88F"/>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5AB88F"/>
              </a:buClr>
              <a:buSzPct val="114000"/>
              <a:buFont typeface="Wingdings" charset="2"/>
              <a:buChar char="§"/>
              <a:tabLst/>
              <a:defRPr/>
            </a:pPr>
            <a:r>
              <a:rPr kumimoji="0" lang="fr-FR" sz="1800" b="1" i="0" u="none" strike="noStrike" kern="1200" cap="none" spc="0" normalizeH="0" baseline="0" noProof="0" dirty="0">
                <a:ln>
                  <a:noFill/>
                </a:ln>
                <a:solidFill>
                  <a:srgbClr val="5AB88F"/>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5AB88F"/>
              </a:buClr>
              <a:buSzPct val="135000"/>
              <a:buFont typeface="Arial" charset="0"/>
              <a:buChar char="•"/>
              <a:tabLst/>
              <a:defRPr/>
            </a:pPr>
            <a:r>
              <a:rPr kumimoji="0" lang="fr-FR" sz="1300" b="1" i="0" u="none" strike="noStrike" kern="1200" cap="none" spc="0" normalizeH="0" baseline="0" noProof="0" dirty="0">
                <a:ln>
                  <a:noFill/>
                </a:ln>
                <a:solidFill>
                  <a:prstClr val="black"/>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5AB88F"/>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Page de contenu avec texte et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hasCustomPrompt="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rgbClr val="5AB88F"/>
              </a:buClr>
              <a:buSzPct val="114000"/>
              <a:buFont typeface="Wingdings" charset="2"/>
              <a:buChar char="§"/>
              <a:tabLst/>
              <a:defRPr/>
            </a:lvl1pPr>
            <a:lvl2pPr marL="627063" marR="0" indent="-169863" algn="l" defTabSz="457200" rtl="0" eaLnBrk="1" fontAlgn="auto" latinLnBrk="0" hangingPunct="1">
              <a:lnSpc>
                <a:spcPct val="100000"/>
              </a:lnSpc>
              <a:spcBef>
                <a:spcPct val="20000"/>
              </a:spcBef>
              <a:spcAft>
                <a:spcPts val="0"/>
              </a:spcAft>
              <a:buClr>
                <a:srgbClr val="5AB88F"/>
              </a:buClr>
              <a:buSzPct val="135000"/>
              <a:buFont typeface="Arial" charset="0"/>
              <a:buChar char="•"/>
              <a:tabLst/>
              <a:defRPr b="1">
                <a:solidFill>
                  <a:schemeClr val="tx1"/>
                </a:solidFill>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5AB88F"/>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5AB88F"/>
              </a:buClr>
              <a:buSzPct val="114000"/>
              <a:buFont typeface="Wingdings" charset="2"/>
              <a:buChar char="§"/>
              <a:tabLst/>
              <a:defRPr/>
            </a:pPr>
            <a:r>
              <a:rPr kumimoji="0" lang="fr-FR" sz="1800" b="1" i="0" u="none" strike="noStrike" kern="1200" cap="none" spc="0" normalizeH="0" baseline="0" noProof="0" dirty="0">
                <a:ln>
                  <a:noFill/>
                </a:ln>
                <a:solidFill>
                  <a:srgbClr val="5AB88F"/>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5AB88F"/>
              </a:buClr>
              <a:buSzPct val="135000"/>
              <a:buFont typeface="Arial" charset="0"/>
              <a:buChar char="•"/>
              <a:tabLst/>
              <a:defRPr/>
            </a:pPr>
            <a:r>
              <a:rPr kumimoji="0" lang="fr-FR" sz="1300" b="1" i="0" u="none" strike="noStrike" kern="1200" cap="none" spc="0" normalizeH="0" baseline="0" noProof="0" dirty="0">
                <a:ln>
                  <a:noFill/>
                </a:ln>
                <a:solidFill>
                  <a:prstClr val="black"/>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5AB88F"/>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ge 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7" name="Espace réservé du texte 6"/>
          <p:cNvSpPr>
            <a:spLocks noGrp="1"/>
          </p:cNvSpPr>
          <p:nvPr>
            <p:ph type="body" sz="quarter" idx="13" hasCustomPrompt="1"/>
          </p:nvPr>
        </p:nvSpPr>
        <p:spPr>
          <a:xfrm>
            <a:off x="804863" y="1469378"/>
            <a:ext cx="7881937" cy="4397375"/>
          </a:xfrm>
        </p:spPr>
        <p:txBody>
          <a:bodyPr/>
          <a:lstStyle>
            <a:lvl1pPr marL="177800" marR="0" indent="-177800" algn="l" defTabSz="457200" rtl="0" eaLnBrk="1" fontAlgn="auto" latinLnBrk="0" hangingPunct="1">
              <a:lnSpc>
                <a:spcPct val="100000"/>
              </a:lnSpc>
              <a:spcBef>
                <a:spcPct val="20000"/>
              </a:spcBef>
              <a:spcAft>
                <a:spcPts val="0"/>
              </a:spcAft>
              <a:buClr>
                <a:srgbClr val="5AB88F"/>
              </a:buClr>
              <a:buSzPct val="114000"/>
              <a:buFont typeface="Wingdings" charset="2"/>
              <a:buChar char="§"/>
              <a:tabLst/>
              <a:defRPr sz="1300">
                <a:solidFill>
                  <a:srgbClr val="5AB88F"/>
                </a:solidFill>
              </a:defRPr>
            </a:lvl1pPr>
            <a:lvl2pPr>
              <a:defRPr sz="1800"/>
            </a:lvl2pPr>
          </a:lstStyle>
          <a:p>
            <a:pPr marL="177800" marR="0" lvl="0" indent="-177800" algn="l" defTabSz="457200" rtl="0" eaLnBrk="1" fontAlgn="auto" latinLnBrk="0" hangingPunct="1">
              <a:lnSpc>
                <a:spcPct val="100000"/>
              </a:lnSpc>
              <a:spcBef>
                <a:spcPct val="20000"/>
              </a:spcBef>
              <a:spcAft>
                <a:spcPts val="0"/>
              </a:spcAft>
              <a:buClr>
                <a:srgbClr val="5AB88F"/>
              </a:buClr>
              <a:buSzPct val="114000"/>
              <a:buFont typeface="Wingdings" charset="2"/>
              <a:buChar char="§"/>
              <a:tabLst/>
              <a:defRPr/>
            </a:pPr>
            <a:r>
              <a:rPr kumimoji="0" lang="fr-FR" sz="1800" b="1" i="0" u="none" strike="noStrike" kern="1200" cap="none" spc="0" normalizeH="0" baseline="0" noProof="0" dirty="0">
                <a:ln>
                  <a:noFill/>
                </a:ln>
                <a:solidFill>
                  <a:srgbClr val="5AB88F"/>
                </a:solidFill>
                <a:effectLst/>
                <a:uLnTx/>
                <a:uFillTx/>
                <a:latin typeface="Arial" charset="0"/>
                <a:ea typeface="Arial" charset="0"/>
                <a:cs typeface="Arial" charset="0"/>
              </a:rPr>
              <a:t> Cliquez pour modifier les styles du texte du masque</a:t>
            </a:r>
          </a:p>
          <a:p>
            <a:pPr marL="627063" marR="0" lvl="2" indent="-177800" algn="l" defTabSz="457200" rtl="0" eaLnBrk="1" fontAlgn="auto" latinLnBrk="0" hangingPunct="1">
              <a:lnSpc>
                <a:spcPct val="100000"/>
              </a:lnSpc>
              <a:spcBef>
                <a:spcPct val="20000"/>
              </a:spcBef>
              <a:spcAft>
                <a:spcPts val="0"/>
              </a:spcAft>
              <a:buClr>
                <a:srgbClr val="5AB88F"/>
              </a:buClr>
              <a:buSzPct val="114000"/>
              <a:buFont typeface="Wingdings" charset="2"/>
              <a:buChar char="§"/>
              <a:tabLst/>
              <a:defRPr/>
            </a:pPr>
            <a:endParaRPr kumimoji="0" lang="fr-FR" sz="1800" b="1" i="0" u="none" strike="noStrike" kern="1200" cap="none" spc="0" normalizeH="0" baseline="0" noProof="0" dirty="0">
              <a:ln>
                <a:noFill/>
              </a:ln>
              <a:solidFill>
                <a:srgbClr val="5AB88F"/>
              </a:solidFill>
              <a:effectLst/>
              <a:uLnTx/>
              <a:uFillTx/>
              <a:latin typeface="Arial" charset="0"/>
              <a:ea typeface="Arial" charset="0"/>
              <a:cs typeface="Arial"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normAutofit/>
          </a:bodyPr>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7" name="Espace réservé du numéro de diapositive 6"/>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6" name="Espace réservé du texte 6"/>
          <p:cNvSpPr>
            <a:spLocks noGrp="1"/>
          </p:cNvSpPr>
          <p:nvPr>
            <p:ph type="body" sz="quarter" idx="13" hasCustomPrompt="1"/>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rgbClr val="005E8B"/>
              </a:buClr>
              <a:buSzPct val="114000"/>
              <a:buFont typeface="Wingdings" charset="2"/>
              <a:buChar char="§"/>
              <a:tabLst/>
              <a:defRPr/>
            </a:lvl1pPr>
            <a:lvl2pPr marL="627063" marR="0"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005E8B"/>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005E8B"/>
              </a:buClr>
              <a:buSzPct val="114000"/>
              <a:buFont typeface="Wingdings" charset="2"/>
              <a:buChar char="§"/>
              <a:tabLst/>
              <a:defRPr/>
            </a:pPr>
            <a:r>
              <a:rPr kumimoji="0" lang="fr-FR" sz="1800" b="1" i="0" u="none" strike="noStrike" kern="1200" cap="none" spc="0" normalizeH="0" baseline="0" noProof="0" dirty="0">
                <a:ln>
                  <a:noFill/>
                </a:ln>
                <a:solidFill>
                  <a:srgbClr val="005E8B"/>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pPr>
            <a:r>
              <a:rPr kumimoji="0" lang="fr-FR" sz="1300" b="0" i="0" u="none" strike="noStrike" kern="1200" cap="none" spc="0" normalizeH="0" baseline="0" noProof="0" dirty="0">
                <a:ln>
                  <a:noFill/>
                </a:ln>
                <a:solidFill>
                  <a:srgbClr val="005E8B"/>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005E8B"/>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Tree>
    <p:extLst>
      <p:ext uri="{BB962C8B-B14F-4D97-AF65-F5344CB8AC3E}">
        <p14:creationId xmlns:p14="http://schemas.microsoft.com/office/powerpoint/2010/main" val="33397919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Page de contenu avec texte et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hasCustomPrompt="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rgbClr val="5AB88F"/>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solidFill>
                  <a:srgbClr val="5AB88F"/>
                </a:solidFill>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005E8B"/>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dirty="0"/>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pPr>
            <a:r>
              <a:rPr kumimoji="0" lang="fr-FR" sz="1300" b="0" i="0" u="none" strike="noStrike" kern="1200" cap="none" spc="0" normalizeH="0" baseline="0" noProof="0" dirty="0">
                <a:ln>
                  <a:noFill/>
                </a:ln>
                <a:solidFill>
                  <a:srgbClr val="005E8B"/>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005E8B"/>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A786685B-2977-D546-9E3D-3CA676A47F0C}" type="slidenum">
              <a:rPr lang="fr-FR" smtClean="0"/>
              <a:t>‹#›</a:t>
            </a:fld>
            <a:endParaRPr lang="fr-FR"/>
          </a:p>
        </p:txBody>
      </p:sp>
    </p:spTree>
    <p:extLst>
      <p:ext uri="{BB962C8B-B14F-4D97-AF65-F5344CB8AC3E}">
        <p14:creationId xmlns:p14="http://schemas.microsoft.com/office/powerpoint/2010/main" val="6815392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ge 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7" name="Espace réservé du texte 6"/>
          <p:cNvSpPr>
            <a:spLocks noGrp="1"/>
          </p:cNvSpPr>
          <p:nvPr>
            <p:ph type="body" sz="quarter" idx="13" hasCustomPrompt="1"/>
          </p:nvPr>
        </p:nvSpPr>
        <p:spPr>
          <a:xfrm>
            <a:off x="804863" y="1469378"/>
            <a:ext cx="7881937" cy="4397375"/>
          </a:xfrm>
        </p:spPr>
        <p:txBody>
          <a:bodyPr/>
          <a:lstStyle>
            <a:lvl1pPr>
              <a:buClr>
                <a:srgbClr val="5AB88F"/>
              </a:buClr>
              <a:defRPr>
                <a:solidFill>
                  <a:srgbClr val="005E8B"/>
                </a:solidFill>
              </a:defRPr>
            </a:lvl1pPr>
          </a:lstStyle>
          <a:p>
            <a:pPr lvl="0"/>
            <a:r>
              <a:rPr lang="fr-FR" dirty="0"/>
              <a:t> Cliquez pour modifier les styles du texte du masque</a:t>
            </a:r>
          </a:p>
        </p:txBody>
      </p:sp>
    </p:spTree>
    <p:extLst>
      <p:ext uri="{BB962C8B-B14F-4D97-AF65-F5344CB8AC3E}">
        <p14:creationId xmlns:p14="http://schemas.microsoft.com/office/powerpoint/2010/main" val="1917172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normAutofit/>
          </a:bodyPr>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7" name="Espace réservé du numéro de diapositive 6"/>
          <p:cNvSpPr>
            <a:spLocks noGrp="1"/>
          </p:cNvSpPr>
          <p:nvPr>
            <p:ph type="sldNum" sz="quarter" idx="12"/>
          </p:nvPr>
        </p:nvSpPr>
        <p:spPr/>
        <p:txBody>
          <a:bodyPr/>
          <a:lstStyle/>
          <a:p>
            <a:fld id="{A786685B-2977-D546-9E3D-3CA676A47F0C}" type="slidenum">
              <a:rPr lang="fr-FR" smtClean="0"/>
              <a:t>‹#›</a:t>
            </a:fld>
            <a:endParaRPr lang="fr-FR"/>
          </a:p>
        </p:txBody>
      </p:sp>
    </p:spTree>
    <p:extLst>
      <p:ext uri="{BB962C8B-B14F-4D97-AF65-F5344CB8AC3E}">
        <p14:creationId xmlns:p14="http://schemas.microsoft.com/office/powerpoint/2010/main" val="24309252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6" name="Espace réservé du texte 6"/>
          <p:cNvSpPr>
            <a:spLocks noGrp="1"/>
          </p:cNvSpPr>
          <p:nvPr>
            <p:ph type="body" sz="quarter" idx="13" hasCustomPrompt="1"/>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rgbClr val="005E8B"/>
              </a:buClr>
              <a:buSzPct val="114000"/>
              <a:buFont typeface="Wingdings" charset="2"/>
              <a:buChar char="§"/>
              <a:tabLst/>
              <a:defRPr/>
            </a:lvl1pPr>
            <a:lvl2pPr marL="627063" marR="0"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005E8B"/>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005E8B"/>
              </a:buClr>
              <a:buSzPct val="114000"/>
              <a:buFont typeface="Wingdings" charset="2"/>
              <a:buChar char="§"/>
              <a:tabLst/>
              <a:defRPr/>
            </a:pPr>
            <a:r>
              <a:rPr kumimoji="0" lang="fr-FR" sz="1800" b="1" i="0" u="none" strike="noStrike" kern="1200" cap="none" spc="0" normalizeH="0" baseline="0" noProof="0" dirty="0">
                <a:ln>
                  <a:noFill/>
                </a:ln>
                <a:solidFill>
                  <a:srgbClr val="005E8B"/>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pPr>
            <a:r>
              <a:rPr kumimoji="0" lang="fr-FR" sz="1300" b="0" i="0" u="none" strike="noStrike" kern="1200" cap="none" spc="0" normalizeH="0" baseline="0" noProof="0" dirty="0">
                <a:ln>
                  <a:noFill/>
                </a:ln>
                <a:solidFill>
                  <a:srgbClr val="005E8B"/>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005E8B"/>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Page de contenu avec texte et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hasCustomPrompt="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rgbClr val="E96667"/>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005E8B"/>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dirty="0"/>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pPr>
            <a:r>
              <a:rPr kumimoji="0" lang="fr-FR" sz="1300" b="0" i="0" u="none" strike="noStrike" kern="1200" cap="none" spc="0" normalizeH="0" baseline="0" noProof="0" dirty="0">
                <a:ln>
                  <a:noFill/>
                </a:ln>
                <a:solidFill>
                  <a:srgbClr val="005E8B"/>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005E8B"/>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age 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7" name="Espace réservé du texte 6"/>
          <p:cNvSpPr>
            <a:spLocks noGrp="1"/>
          </p:cNvSpPr>
          <p:nvPr>
            <p:ph type="body" sz="quarter" idx="13" hasCustomPrompt="1"/>
          </p:nvPr>
        </p:nvSpPr>
        <p:spPr>
          <a:xfrm>
            <a:off x="804863" y="1469378"/>
            <a:ext cx="7881937" cy="4397375"/>
          </a:xfrm>
        </p:spPr>
        <p:txBody>
          <a:bodyPr/>
          <a:lstStyle>
            <a:lvl1pPr>
              <a:buClr>
                <a:srgbClr val="5AB88F"/>
              </a:buClr>
              <a:defRPr>
                <a:solidFill>
                  <a:srgbClr val="005E8B"/>
                </a:solidFill>
              </a:defRPr>
            </a:lvl1pPr>
          </a:lstStyle>
          <a:p>
            <a:pPr lvl="0"/>
            <a:r>
              <a:rPr lang="fr-FR" dirty="0"/>
              <a:t> Cliquez pour modifier les styles du texte du masque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normAutofit/>
          </a:bodyPr>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7" name="Espace réservé du numéro de diapositive 6"/>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6" name="Espace réservé du texte 6"/>
          <p:cNvSpPr>
            <a:spLocks noGrp="1"/>
          </p:cNvSpPr>
          <p:nvPr>
            <p:ph type="body" sz="quarter" idx="13" hasCustomPrompt="1"/>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rgbClr val="8B2934"/>
              </a:buClr>
              <a:buSzPct val="114000"/>
              <a:buFont typeface="Wingdings" charset="2"/>
              <a:buChar char="§"/>
              <a:tabLst/>
              <a:defRPr>
                <a:solidFill>
                  <a:srgbClr val="8B2934"/>
                </a:solidFill>
              </a:defRPr>
            </a:lvl1pPr>
            <a:lvl2pPr marL="627063" marR="0" indent="-169863" algn="l" defTabSz="457200" rtl="0" eaLnBrk="1" fontAlgn="auto" latinLnBrk="0" hangingPunct="1">
              <a:lnSpc>
                <a:spcPct val="100000"/>
              </a:lnSpc>
              <a:spcBef>
                <a:spcPct val="20000"/>
              </a:spcBef>
              <a:spcAft>
                <a:spcPts val="0"/>
              </a:spcAft>
              <a:buClr>
                <a:srgbClr val="8B2934"/>
              </a:buClr>
              <a:buSzPct val="135000"/>
              <a:buFont typeface="Arial" charset="0"/>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8B2934"/>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8B2934"/>
              </a:buClr>
              <a:buSzPct val="114000"/>
              <a:buFont typeface="Wingdings" charset="2"/>
              <a:buChar char="§"/>
              <a:tabLst/>
              <a:defRPr/>
            </a:pPr>
            <a:r>
              <a:rPr kumimoji="0" lang="fr-FR" sz="1800" b="1" i="0" u="none" strike="noStrike" kern="1200" cap="none" spc="0" normalizeH="0" baseline="0" noProof="0" dirty="0">
                <a:ln>
                  <a:noFill/>
                </a:ln>
                <a:solidFill>
                  <a:srgbClr val="8B2934"/>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8B2934"/>
              </a:buClr>
              <a:buSzPct val="135000"/>
              <a:buFont typeface="Arial" charset="0"/>
              <a:buChar char="•"/>
              <a:tabLst/>
              <a:defRPr/>
            </a:pPr>
            <a:r>
              <a:rPr kumimoji="0" lang="fr-FR" sz="1300" b="0" i="0" u="none" strike="noStrike" kern="1200" cap="none" spc="0" normalizeH="0" baseline="0" noProof="0" dirty="0">
                <a:ln>
                  <a:noFill/>
                </a:ln>
                <a:solidFill>
                  <a:srgbClr val="8B2934"/>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8B2934"/>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Page de contenu avec texte et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hasCustomPrompt="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rgbClr val="005E8B"/>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005E8B"/>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dirty="0"/>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005E8B"/>
              </a:buClr>
              <a:buSzPct val="135000"/>
              <a:buFont typeface="Arial" charset="0"/>
              <a:buChar char="•"/>
              <a:tabLst/>
              <a:defRPr/>
            </a:pPr>
            <a:r>
              <a:rPr kumimoji="0" lang="fr-FR" sz="1300" b="0" i="0" u="none" strike="noStrike" kern="1200" cap="none" spc="0" normalizeH="0" baseline="0" noProof="0" dirty="0">
                <a:ln>
                  <a:noFill/>
                </a:ln>
                <a:solidFill>
                  <a:srgbClr val="005E8B"/>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005E8B"/>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age 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a:t>
            </a:fld>
            <a:endParaRPr lang="fr-FR" dirty="0"/>
          </a:p>
        </p:txBody>
      </p:sp>
      <p:sp>
        <p:nvSpPr>
          <p:cNvPr id="7" name="Espace réservé du texte 6"/>
          <p:cNvSpPr>
            <a:spLocks noGrp="1"/>
          </p:cNvSpPr>
          <p:nvPr>
            <p:ph type="body" sz="quarter" idx="13" hasCustomPrompt="1"/>
          </p:nvPr>
        </p:nvSpPr>
        <p:spPr>
          <a:xfrm>
            <a:off x="804863" y="1469378"/>
            <a:ext cx="7881937" cy="4397375"/>
          </a:xfrm>
        </p:spPr>
        <p:txBody>
          <a:bodyPr/>
          <a:lstStyle>
            <a:lvl1pPr>
              <a:buClr>
                <a:srgbClr val="005E8B"/>
              </a:buClr>
              <a:defRPr>
                <a:solidFill>
                  <a:srgbClr val="005E8B"/>
                </a:solidFill>
              </a:defRPr>
            </a:lvl1pPr>
          </a:lstStyle>
          <a:p>
            <a:pPr lvl="0"/>
            <a:r>
              <a:rPr lang="fr-FR" dirty="0"/>
              <a:t> Cliquez pour modifier les styles du texte du masque</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normAutofit/>
          </a:bodyPr>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7" name="Espace réservé du numéro de diapositive 6"/>
          <p:cNvSpPr>
            <a:spLocks noGrp="1"/>
          </p:cNvSpPr>
          <p:nvPr>
            <p:ph type="sldNum" sz="quarter" idx="12"/>
          </p:nvPr>
        </p:nvSpPr>
        <p:spPr/>
        <p:txBody>
          <a:bodyPr/>
          <a:lstStyle/>
          <a:p>
            <a:fld id="{A786685B-2977-D546-9E3D-3CA676A47F0C}" type="slidenum">
              <a:rPr lang="fr-FR" smtClean="0"/>
              <a:t>‹#›</a:t>
            </a:fld>
            <a:endParaRPr lang="fr-F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4">
            <a:extLst>
              <a:ext uri="{FF2B5EF4-FFF2-40B4-BE49-F238E27FC236}">
                <a16:creationId xmlns:a16="http://schemas.microsoft.com/office/drawing/2014/main" id="{6E037392-03A4-B241-AE9C-3C7E52838ECB}"/>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4538854-203F-4CF7-9BAE-B2C18E9E3B4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485911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Page de contenu avec infographie">
    <p:bg>
      <p:bgPr>
        <a:solidFill>
          <a:srgbClr val="95BCE5"/>
        </a:solidFill>
        <a:effectLst/>
      </p:bgPr>
    </p:bg>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5">
            <a:extLst>
              <a:ext uri="{FF2B5EF4-FFF2-40B4-BE49-F238E27FC236}">
                <a16:creationId xmlns:a16="http://schemas.microsoft.com/office/drawing/2014/main" id="{3594AF04-7CED-2C44-A196-53186F7624D0}"/>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2038076-61B9-48F7-A142-1F4B369EBD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165180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38F20A9-E082-D347-BB5C-D53FF601638C}"/>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5807525F-BAC3-6443-99D4-CA99D2250968}"/>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E3939F5-9D44-4E85-989F-719D1334324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615717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1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E845887-9B4D-4244-B041-06BE7B957D23}"/>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83EB4CEC-0EC2-FB43-B045-1ED79B98B4D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8569210-42C7-4B82-B762-D4F3470A289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940115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656AB5A-A57A-A64C-93C6-12F33147A1F3}"/>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701F0762-A80C-514E-B103-DF1802398806}"/>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7B34CFEE-CB4F-3A49-A684-04A647E0E033}"/>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6A0E059-8F5C-49E2-98FF-5968A9E921D1}"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276707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2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47C1BBB-50AB-9742-AA26-C41E1E4B9E9C}"/>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2DFEA039-F601-5D47-9559-01D26359B2E2}"/>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C3128564-EF5C-8047-9D0D-C546D301F1F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47D557-7730-403F-B937-B582CAF565D7}"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75851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0202626-5919-874D-A68C-4DF06FE9BF0B}"/>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D2C1B5CE-F363-0143-B061-3713F562F02D}"/>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43EC384-D02C-482A-9911-6F9517FB0FB5}"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64554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3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6D29493-4240-B14A-A8FE-C08F2470AF68}"/>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3C9B83CB-7EBB-404B-99DA-2BA74E840FD8}"/>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4CC3569-5739-46DE-8B31-DC707D209A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084232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E607458-843A-C74A-9E53-193FC549506B}"/>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A54B190B-C98E-2E47-9258-5FF5B0590ED4}"/>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5FABAE4B-BB11-9648-A450-3BE1A674049C}"/>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5BAEF9B-397E-499A-9F7E-EBA9C4BA85C0}"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238753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4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467921F-81F3-054E-AB7B-A33B22CC8788}"/>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1B748FF-C4CE-2944-8D53-5845D59867BB}"/>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1E360DC-EAC8-4FDC-8505-E3A1B73AAD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221423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A3D0C90-30E0-1642-8F63-A7C347985F37}"/>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38464D02-FB7B-3B46-A3FE-0109AF87539C}"/>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949D8D31-0501-CF41-8CE6-4BBA6F1C96C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A718037-AB3B-4867-9127-30474C54B4F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509466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5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8C12C95-8B8B-D24F-826B-B29554162CE4}"/>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25175365-80BA-0A4C-BF5A-5C5D835D1585}"/>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6BB5129C-CCFF-DF49-ABB9-3E0F84A3B79A}"/>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F65A51D-5C65-427F-84D1-D80DFFC9AD7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817828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A887C36-E2DB-A842-A081-564A46209A90}"/>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A8B43B8B-D8EA-6043-976E-55A469BD2E0F}"/>
              </a:ext>
            </a:extLst>
          </p:cNvPr>
          <p:cNvSpPr>
            <a:spLocks noChangeArrowheads="1"/>
          </p:cNvSpPr>
          <p:nvPr userDrawn="1"/>
        </p:nvSpPr>
        <p:spPr bwMode="auto">
          <a:xfrm>
            <a:off x="3594100" y="-36513"/>
            <a:ext cx="5549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B610A76E-3018-F44D-BD97-DB391C62E1C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6A0D84-0CAE-4631-9724-E34CDAAEF05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821300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6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31A366D-85D0-6C42-AA6E-E1DE8A13AE1E}"/>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343DE851-971A-9045-9B42-65478EA736F8}"/>
              </a:ext>
            </a:extLst>
          </p:cNvPr>
          <p:cNvSpPr>
            <a:spLocks noChangeArrowheads="1"/>
          </p:cNvSpPr>
          <p:nvPr userDrawn="1"/>
        </p:nvSpPr>
        <p:spPr bwMode="auto">
          <a:xfrm>
            <a:off x="3771900" y="-36513"/>
            <a:ext cx="5372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5934288E-430E-9649-8B52-44617300F5E4}"/>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744D08E-2FA9-4581-BD7C-B62552A2312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688655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page de contenu texte_orientation second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512F85BE-5E39-6F46-8214-4994AB6635C8}"/>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B6EE01CE-E790-654B-AC35-2D800E18991D}"/>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3BD749AD-7884-4149-99EB-6207FC330C2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E428E18-1549-4834-8C42-C457C648FA2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56175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age sommaire">
    <p:bg>
      <p:bgPr>
        <a:solidFill>
          <a:srgbClr val="95BCE5"/>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3B340E-9F6F-EA4F-97EF-D6D1134402D3}"/>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7" name="Espace réservé du texte 6"/>
          <p:cNvSpPr>
            <a:spLocks noGrp="1"/>
          </p:cNvSpPr>
          <p:nvPr>
            <p:ph type="body" sz="quarter" idx="13"/>
          </p:nvPr>
        </p:nvSpPr>
        <p:spPr>
          <a:xfrm>
            <a:off x="804863" y="1469378"/>
            <a:ext cx="7881937" cy="4397375"/>
          </a:xfrm>
        </p:spPr>
        <p:txBody>
          <a:bodyPr/>
          <a:lstStyle>
            <a:lvl1pPr>
              <a:buClr>
                <a:srgbClr val="EE7444"/>
              </a:buClr>
              <a:defRPr>
                <a:solidFill>
                  <a:srgbClr val="000000"/>
                </a:solidFill>
              </a:defRPr>
            </a:lvl1pPr>
          </a:lstStyle>
          <a:p>
            <a:pPr lvl="0"/>
            <a:r>
              <a:rPr lang="fr-FR"/>
              <a:t>Modifiez les styles du texte du masque</a:t>
            </a:r>
          </a:p>
        </p:txBody>
      </p:sp>
      <p:sp>
        <p:nvSpPr>
          <p:cNvPr id="6" name="Espace réservé du numéro de diapositive 5">
            <a:extLst>
              <a:ext uri="{FF2B5EF4-FFF2-40B4-BE49-F238E27FC236}">
                <a16:creationId xmlns:a16="http://schemas.microsoft.com/office/drawing/2014/main" id="{32EE13E3-76C9-DA4C-BBE3-F244EAE1681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74E4510-0F86-4286-B034-1A10538171A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82916316"/>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5"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43BC49A-44F4-43B0-8279-CCB1C6F2431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647791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8" name="Espace réservé du texte 7"/>
          <p:cNvSpPr>
            <a:spLocks noGrp="1"/>
          </p:cNvSpPr>
          <p:nvPr>
            <p:ph type="body" sz="quarter" idx="13"/>
          </p:nvPr>
        </p:nvSpPr>
        <p:spPr>
          <a:xfrm>
            <a:off x="3011069" y="5059680"/>
            <a:ext cx="5590006" cy="875983"/>
          </a:xfrm>
        </p:spPr>
        <p:txBody>
          <a:bodyPr>
            <a:normAutofit/>
          </a:bodyPr>
          <a:lstStyle>
            <a:lvl1pPr>
              <a:defRPr sz="1500"/>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a:t>Cliquez pour modifier les styles du texte du masque</a:t>
            </a:r>
          </a:p>
        </p:txBody>
      </p:sp>
      <p:sp>
        <p:nvSpPr>
          <p:cNvPr id="10" name="Espace réservé du texte 9"/>
          <p:cNvSpPr>
            <a:spLocks noGrp="1"/>
          </p:cNvSpPr>
          <p:nvPr>
            <p:ph type="body" sz="quarter" idx="14"/>
          </p:nvPr>
        </p:nvSpPr>
        <p:spPr>
          <a:xfrm>
            <a:off x="3011069" y="3370130"/>
            <a:ext cx="5590006" cy="1156980"/>
          </a:xfrm>
        </p:spPr>
        <p:txBody>
          <a:bodyPr>
            <a:noAutofit/>
          </a:bodyPr>
          <a:lstStyle>
            <a:lvl1pPr marL="0" indent="0">
              <a:buFont typeface="Arial"/>
              <a:buNone/>
              <a:defRPr sz="2800"/>
            </a:lvl1pPr>
            <a:lvl2pPr marL="0" indent="0">
              <a:buNone/>
              <a:defRPr sz="3000"/>
            </a:lvl2pPr>
            <a:lvl3pPr marL="0" indent="0">
              <a:buNone/>
              <a:defRPr sz="3000"/>
            </a:lvl3pPr>
            <a:lvl4pPr marL="0" indent="0">
              <a:buNone/>
              <a:defRPr sz="3000"/>
            </a:lvl4pPr>
            <a:lvl5pPr marL="0" indent="0">
              <a:buNone/>
              <a:defRPr sz="3000"/>
            </a:lvl5pPr>
          </a:lstStyle>
          <a:p>
            <a:pPr lvl="0"/>
            <a:r>
              <a:rPr lang="fr-FR" dirty="0"/>
              <a:t>Cliquez pour modifier les styles du texte du masque</a:t>
            </a:r>
          </a:p>
        </p:txBody>
      </p:sp>
      <p:sp>
        <p:nvSpPr>
          <p:cNvPr id="5" name="Espace réservé du numéro de diapositive 4">
            <a:extLst>
              <a:ext uri="{FF2B5EF4-FFF2-40B4-BE49-F238E27FC236}">
                <a16:creationId xmlns:a16="http://schemas.microsoft.com/office/drawing/2014/main" id="{D70DABD3-0F76-0D4B-A6AE-40F659F461B4}"/>
              </a:ext>
            </a:extLst>
          </p:cNvPr>
          <p:cNvSpPr>
            <a:spLocks noGrp="1"/>
          </p:cNvSpPr>
          <p:nvPr>
            <p:ph type="sldNum" sz="quarter" idx="15"/>
          </p:nvPr>
        </p:nvSpPr>
        <p:spPr>
          <a:xfrm>
            <a:off x="8250238" y="6391275"/>
            <a:ext cx="350837" cy="365125"/>
          </a:xfrm>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CFAE7DD-2A16-4357-A3EA-9485FDA0DF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57143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C483F10-D4F5-9045-A24F-1D2C428B50F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1587237-23C1-4DFD-8EB7-8ABC540B24BB}" type="datetimeFigureOut">
              <a:rPr kumimoji="0" lang="fr-FR" sz="1800" b="0" i="0" u="none" strike="noStrike" kern="1200" cap="none" spc="0" normalizeH="0" baseline="0" noProof="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09/09/2021</a:t>
            </a:fld>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pied de page 4">
            <a:extLst>
              <a:ext uri="{FF2B5EF4-FFF2-40B4-BE49-F238E27FC236}">
                <a16:creationId xmlns:a16="http://schemas.microsoft.com/office/drawing/2014/main" id="{BD1A5610-FE7C-3E46-A7C2-C8869DA82B2B}"/>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u numéro de diapositive 5">
            <a:extLst>
              <a:ext uri="{FF2B5EF4-FFF2-40B4-BE49-F238E27FC236}">
                <a16:creationId xmlns:a16="http://schemas.microsoft.com/office/drawing/2014/main" id="{7A3FC8A7-1160-C647-A54C-4737CDA76F99}"/>
              </a:ext>
            </a:extLst>
          </p:cNvPr>
          <p:cNvSpPr>
            <a:spLocks noGrp="1"/>
          </p:cNvSpPr>
          <p:nvPr>
            <p:ph type="sldNum" sz="quarter" idx="12"/>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C03AC5-1753-4078-97B0-29141416ECB8}"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60037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D3A4323-A3CC-41DE-9930-AC0CE12623EE}"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748902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4">
            <a:extLst>
              <a:ext uri="{FF2B5EF4-FFF2-40B4-BE49-F238E27FC236}">
                <a16:creationId xmlns:a16="http://schemas.microsoft.com/office/drawing/2014/main" id="{6E037392-03A4-B241-AE9C-3C7E52838ECB}"/>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4538854-203F-4CF7-9BAE-B2C18E9E3B4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650150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Page de contenu avec infographie">
    <p:bg>
      <p:bgPr>
        <a:solidFill>
          <a:srgbClr val="95BCE5"/>
        </a:solidFill>
        <a:effectLst/>
      </p:bgPr>
    </p:bg>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5">
            <a:extLst>
              <a:ext uri="{FF2B5EF4-FFF2-40B4-BE49-F238E27FC236}">
                <a16:creationId xmlns:a16="http://schemas.microsoft.com/office/drawing/2014/main" id="{3594AF04-7CED-2C44-A196-53186F7624D0}"/>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2038076-61B9-48F7-A142-1F4B369EBD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062830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38F20A9-E082-D347-BB5C-D53FF601638C}"/>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5807525F-BAC3-6443-99D4-CA99D2250968}"/>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E3939F5-9D44-4E85-989F-719D1334324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13763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1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E845887-9B4D-4244-B041-06BE7B957D23}"/>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83EB4CEC-0EC2-FB43-B045-1ED79B98B4D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8569210-42C7-4B82-B762-D4F3470A289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197178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656AB5A-A57A-A64C-93C6-12F33147A1F3}"/>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701F0762-A80C-514E-B103-DF1802398806}"/>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7B34CFEE-CB4F-3A49-A684-04A647E0E033}"/>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6A0E059-8F5C-49E2-98FF-5968A9E921D1}"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076634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2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47C1BBB-50AB-9742-AA26-C41E1E4B9E9C}"/>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2DFEA039-F601-5D47-9559-01D26359B2E2}"/>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C3128564-EF5C-8047-9D0D-C546D301F1F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47D557-7730-403F-B937-B582CAF565D7}"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736218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0202626-5919-874D-A68C-4DF06FE9BF0B}"/>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D2C1B5CE-F363-0143-B061-3713F562F02D}"/>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43EC384-D02C-482A-9911-6F9517FB0FB5}"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309076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3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6D29493-4240-B14A-A8FE-C08F2470AF68}"/>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3C9B83CB-7EBB-404B-99DA-2BA74E840FD8}"/>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4CC3569-5739-46DE-8B31-DC707D209A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823374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E607458-843A-C74A-9E53-193FC549506B}"/>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A54B190B-C98E-2E47-9258-5FF5B0590ED4}"/>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5FABAE4B-BB11-9648-A450-3BE1A674049C}"/>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5BAEF9B-397E-499A-9F7E-EBA9C4BA85C0}"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686075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4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467921F-81F3-054E-AB7B-A33B22CC8788}"/>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1B748FF-C4CE-2944-8D53-5845D59867BB}"/>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1E360DC-EAC8-4FDC-8505-E3A1B73AAD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638411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A3D0C90-30E0-1642-8F63-A7C347985F37}"/>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38464D02-FB7B-3B46-A3FE-0109AF87539C}"/>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949D8D31-0501-CF41-8CE6-4BBA6F1C96C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A718037-AB3B-4867-9127-30474C54B4F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104408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5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8C12C95-8B8B-D24F-826B-B29554162CE4}"/>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25175365-80BA-0A4C-BF5A-5C5D835D1585}"/>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6BB5129C-CCFF-DF49-ABB9-3E0F84A3B79A}"/>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F65A51D-5C65-427F-84D1-D80DFFC9AD7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110978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A887C36-E2DB-A842-A081-564A46209A90}"/>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A8B43B8B-D8EA-6043-976E-55A469BD2E0F}"/>
              </a:ext>
            </a:extLst>
          </p:cNvPr>
          <p:cNvSpPr>
            <a:spLocks noChangeArrowheads="1"/>
          </p:cNvSpPr>
          <p:nvPr userDrawn="1"/>
        </p:nvSpPr>
        <p:spPr bwMode="auto">
          <a:xfrm>
            <a:off x="3594100" y="-36513"/>
            <a:ext cx="5549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B610A76E-3018-F44D-BD97-DB391C62E1C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6A0D84-0CAE-4631-9724-E34CDAAEF05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538049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6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31A366D-85D0-6C42-AA6E-E1DE8A13AE1E}"/>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343DE851-971A-9045-9B42-65478EA736F8}"/>
              </a:ext>
            </a:extLst>
          </p:cNvPr>
          <p:cNvSpPr>
            <a:spLocks noChangeArrowheads="1"/>
          </p:cNvSpPr>
          <p:nvPr userDrawn="1"/>
        </p:nvSpPr>
        <p:spPr bwMode="auto">
          <a:xfrm>
            <a:off x="3771900" y="-36513"/>
            <a:ext cx="5372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5934288E-430E-9649-8B52-44617300F5E4}"/>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744D08E-2FA9-4581-BD7C-B62552A2312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659638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page de contenu texte_orientation second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512F85BE-5E39-6F46-8214-4994AB6635C8}"/>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B6EE01CE-E790-654B-AC35-2D800E18991D}"/>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3BD749AD-7884-4149-99EB-6207FC330C2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E428E18-1549-4834-8C42-C457C648FA2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895695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age sommaire">
    <p:bg>
      <p:bgPr>
        <a:solidFill>
          <a:srgbClr val="95BCE5"/>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3B340E-9F6F-EA4F-97EF-D6D1134402D3}"/>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7" name="Espace réservé du texte 6"/>
          <p:cNvSpPr>
            <a:spLocks noGrp="1"/>
          </p:cNvSpPr>
          <p:nvPr>
            <p:ph type="body" sz="quarter" idx="13"/>
          </p:nvPr>
        </p:nvSpPr>
        <p:spPr>
          <a:xfrm>
            <a:off x="804863" y="1469378"/>
            <a:ext cx="7881937" cy="4397375"/>
          </a:xfrm>
        </p:spPr>
        <p:txBody>
          <a:bodyPr/>
          <a:lstStyle>
            <a:lvl1pPr>
              <a:buClr>
                <a:srgbClr val="EE7444"/>
              </a:buClr>
              <a:defRPr>
                <a:solidFill>
                  <a:srgbClr val="000000"/>
                </a:solidFill>
              </a:defRPr>
            </a:lvl1pPr>
          </a:lstStyle>
          <a:p>
            <a:pPr lvl="0"/>
            <a:r>
              <a:rPr lang="fr-FR"/>
              <a:t>Modifiez les styles du texte du masque</a:t>
            </a:r>
          </a:p>
        </p:txBody>
      </p:sp>
      <p:sp>
        <p:nvSpPr>
          <p:cNvPr id="6" name="Espace réservé du numéro de diapositive 5">
            <a:extLst>
              <a:ext uri="{FF2B5EF4-FFF2-40B4-BE49-F238E27FC236}">
                <a16:creationId xmlns:a16="http://schemas.microsoft.com/office/drawing/2014/main" id="{32EE13E3-76C9-DA4C-BBE3-F244EAE1681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74E4510-0F86-4286-B034-1A10538171A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6765490"/>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5"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43BC49A-44F4-43B0-8279-CCB1C6F2431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367145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8" name="Espace réservé du texte 7"/>
          <p:cNvSpPr>
            <a:spLocks noGrp="1"/>
          </p:cNvSpPr>
          <p:nvPr>
            <p:ph type="body" sz="quarter" idx="13"/>
          </p:nvPr>
        </p:nvSpPr>
        <p:spPr>
          <a:xfrm>
            <a:off x="3011069" y="5059680"/>
            <a:ext cx="5590006" cy="875983"/>
          </a:xfrm>
        </p:spPr>
        <p:txBody>
          <a:bodyPr>
            <a:normAutofit/>
          </a:bodyPr>
          <a:lstStyle>
            <a:lvl1pPr>
              <a:defRPr sz="1500"/>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a:t>Cliquez pour modifier les styles du texte du masque</a:t>
            </a:r>
          </a:p>
        </p:txBody>
      </p:sp>
      <p:sp>
        <p:nvSpPr>
          <p:cNvPr id="10" name="Espace réservé du texte 9"/>
          <p:cNvSpPr>
            <a:spLocks noGrp="1"/>
          </p:cNvSpPr>
          <p:nvPr>
            <p:ph type="body" sz="quarter" idx="14"/>
          </p:nvPr>
        </p:nvSpPr>
        <p:spPr>
          <a:xfrm>
            <a:off x="3011069" y="3370130"/>
            <a:ext cx="5590006" cy="1156980"/>
          </a:xfrm>
        </p:spPr>
        <p:txBody>
          <a:bodyPr>
            <a:noAutofit/>
          </a:bodyPr>
          <a:lstStyle>
            <a:lvl1pPr marL="0" indent="0">
              <a:buFont typeface="Arial"/>
              <a:buNone/>
              <a:defRPr sz="2800"/>
            </a:lvl1pPr>
            <a:lvl2pPr marL="0" indent="0">
              <a:buNone/>
              <a:defRPr sz="3000"/>
            </a:lvl2pPr>
            <a:lvl3pPr marL="0" indent="0">
              <a:buNone/>
              <a:defRPr sz="3000"/>
            </a:lvl3pPr>
            <a:lvl4pPr marL="0" indent="0">
              <a:buNone/>
              <a:defRPr sz="3000"/>
            </a:lvl4pPr>
            <a:lvl5pPr marL="0" indent="0">
              <a:buNone/>
              <a:defRPr sz="3000"/>
            </a:lvl5pPr>
          </a:lstStyle>
          <a:p>
            <a:pPr lvl="0"/>
            <a:r>
              <a:rPr lang="fr-FR" dirty="0"/>
              <a:t>Cliquez pour modifier les styles du texte du masque</a:t>
            </a:r>
          </a:p>
        </p:txBody>
      </p:sp>
      <p:sp>
        <p:nvSpPr>
          <p:cNvPr id="5" name="Espace réservé du numéro de diapositive 4">
            <a:extLst>
              <a:ext uri="{FF2B5EF4-FFF2-40B4-BE49-F238E27FC236}">
                <a16:creationId xmlns:a16="http://schemas.microsoft.com/office/drawing/2014/main" id="{D70DABD3-0F76-0D4B-A6AE-40F659F461B4}"/>
              </a:ext>
            </a:extLst>
          </p:cNvPr>
          <p:cNvSpPr>
            <a:spLocks noGrp="1"/>
          </p:cNvSpPr>
          <p:nvPr>
            <p:ph type="sldNum" sz="quarter" idx="15"/>
          </p:nvPr>
        </p:nvSpPr>
        <p:spPr>
          <a:xfrm>
            <a:off x="8250238" y="6391275"/>
            <a:ext cx="350837" cy="365125"/>
          </a:xfrm>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CFAE7DD-2A16-4357-A3EA-9485FDA0DF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427959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C483F10-D4F5-9045-A24F-1D2C428B50F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1587237-23C1-4DFD-8EB7-8ABC540B24BB}" type="datetimeFigureOut">
              <a:rPr kumimoji="0" lang="fr-FR" sz="1800" b="0" i="0" u="none" strike="noStrike" kern="1200" cap="none" spc="0" normalizeH="0" baseline="0" noProof="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09/09/2021</a:t>
            </a:fld>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pied de page 4">
            <a:extLst>
              <a:ext uri="{FF2B5EF4-FFF2-40B4-BE49-F238E27FC236}">
                <a16:creationId xmlns:a16="http://schemas.microsoft.com/office/drawing/2014/main" id="{BD1A5610-FE7C-3E46-A7C2-C8869DA82B2B}"/>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u numéro de diapositive 5">
            <a:extLst>
              <a:ext uri="{FF2B5EF4-FFF2-40B4-BE49-F238E27FC236}">
                <a16:creationId xmlns:a16="http://schemas.microsoft.com/office/drawing/2014/main" id="{7A3FC8A7-1160-C647-A54C-4737CDA76F99}"/>
              </a:ext>
            </a:extLst>
          </p:cNvPr>
          <p:cNvSpPr>
            <a:spLocks noGrp="1"/>
          </p:cNvSpPr>
          <p:nvPr>
            <p:ph type="sldNum" sz="quarter" idx="12"/>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C03AC5-1753-4078-97B0-29141416ECB8}"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334307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D3A4323-A3CC-41DE-9930-AC0CE12623EE}"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6113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4">
            <a:extLst>
              <a:ext uri="{FF2B5EF4-FFF2-40B4-BE49-F238E27FC236}">
                <a16:creationId xmlns:a16="http://schemas.microsoft.com/office/drawing/2014/main" id="{6E037392-03A4-B241-AE9C-3C7E52838ECB}"/>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4538854-203F-4CF7-9BAE-B2C18E9E3B4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7465738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Page de contenu avec infographie">
    <p:bg>
      <p:bgPr>
        <a:solidFill>
          <a:srgbClr val="95BCE5"/>
        </a:solidFill>
        <a:effectLst/>
      </p:bgPr>
    </p:bg>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5">
            <a:extLst>
              <a:ext uri="{FF2B5EF4-FFF2-40B4-BE49-F238E27FC236}">
                <a16:creationId xmlns:a16="http://schemas.microsoft.com/office/drawing/2014/main" id="{3594AF04-7CED-2C44-A196-53186F7624D0}"/>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2038076-61B9-48F7-A142-1F4B369EBD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6801033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38F20A9-E082-D347-BB5C-D53FF601638C}"/>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5807525F-BAC3-6443-99D4-CA99D2250968}"/>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E3939F5-9D44-4E85-989F-719D1334324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265429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1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E845887-9B4D-4244-B041-06BE7B957D23}"/>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83EB4CEC-0EC2-FB43-B045-1ED79B98B4D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8569210-42C7-4B82-B762-D4F3470A289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380529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656AB5A-A57A-A64C-93C6-12F33147A1F3}"/>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701F0762-A80C-514E-B103-DF1802398806}"/>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7B34CFEE-CB4F-3A49-A684-04A647E0E033}"/>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6A0E059-8F5C-49E2-98FF-5968A9E921D1}"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9470222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2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47C1BBB-50AB-9742-AA26-C41E1E4B9E9C}"/>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2DFEA039-F601-5D47-9559-01D26359B2E2}"/>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C3128564-EF5C-8047-9D0D-C546D301F1F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47D557-7730-403F-B937-B582CAF565D7}"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07340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0202626-5919-874D-A68C-4DF06FE9BF0B}"/>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D2C1B5CE-F363-0143-B061-3713F562F02D}"/>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43EC384-D02C-482A-9911-6F9517FB0FB5}"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439143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3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6D29493-4240-B14A-A8FE-C08F2470AF68}"/>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3C9B83CB-7EBB-404B-99DA-2BA74E840FD8}"/>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4CC3569-5739-46DE-8B31-DC707D209A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81298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E607458-843A-C74A-9E53-193FC549506B}"/>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A54B190B-C98E-2E47-9258-5FF5B0590ED4}"/>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5FABAE4B-BB11-9648-A450-3BE1A674049C}"/>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5BAEF9B-397E-499A-9F7E-EBA9C4BA85C0}"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091223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4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467921F-81F3-054E-AB7B-A33B22CC8788}"/>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1B748FF-C4CE-2944-8D53-5845D59867BB}"/>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1E360DC-EAC8-4FDC-8505-E3A1B73AAD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80127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5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A3D0C90-30E0-1642-8F63-A7C347985F37}"/>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38464D02-FB7B-3B46-A3FE-0109AF87539C}"/>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949D8D31-0501-CF41-8CE6-4BBA6F1C96C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A718037-AB3B-4867-9127-30474C54B4F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79970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5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8C12C95-8B8B-D24F-826B-B29554162CE4}"/>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25175365-80BA-0A4C-BF5A-5C5D835D1585}"/>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6BB5129C-CCFF-DF49-ABB9-3E0F84A3B79A}"/>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F65A51D-5C65-427F-84D1-D80DFFC9AD7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21260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A887C36-E2DB-A842-A081-564A46209A90}"/>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A8B43B8B-D8EA-6043-976E-55A469BD2E0F}"/>
              </a:ext>
            </a:extLst>
          </p:cNvPr>
          <p:cNvSpPr>
            <a:spLocks noChangeArrowheads="1"/>
          </p:cNvSpPr>
          <p:nvPr userDrawn="1"/>
        </p:nvSpPr>
        <p:spPr bwMode="auto">
          <a:xfrm>
            <a:off x="3594100" y="-36513"/>
            <a:ext cx="5549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B610A76E-3018-F44D-BD97-DB391C62E1C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6A0D84-0CAE-4631-9724-E34CDAAEF05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1157442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6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31A366D-85D0-6C42-AA6E-E1DE8A13AE1E}"/>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343DE851-971A-9045-9B42-65478EA736F8}"/>
              </a:ext>
            </a:extLst>
          </p:cNvPr>
          <p:cNvSpPr>
            <a:spLocks noChangeArrowheads="1"/>
          </p:cNvSpPr>
          <p:nvPr userDrawn="1"/>
        </p:nvSpPr>
        <p:spPr bwMode="auto">
          <a:xfrm>
            <a:off x="3771900" y="-36513"/>
            <a:ext cx="5372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5934288E-430E-9649-8B52-44617300F5E4}"/>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744D08E-2FA9-4581-BD7C-B62552A2312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6197635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page de contenu texte_orientation second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512F85BE-5E39-6F46-8214-4994AB6635C8}"/>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B6EE01CE-E790-654B-AC35-2D800E18991D}"/>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3BD749AD-7884-4149-99EB-6207FC330C2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E428E18-1549-4834-8C42-C457C648FA2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943861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age sommaire">
    <p:bg>
      <p:bgPr>
        <a:solidFill>
          <a:srgbClr val="95BCE5"/>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3B340E-9F6F-EA4F-97EF-D6D1134402D3}"/>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7" name="Espace réservé du texte 6"/>
          <p:cNvSpPr>
            <a:spLocks noGrp="1"/>
          </p:cNvSpPr>
          <p:nvPr>
            <p:ph type="body" sz="quarter" idx="13"/>
          </p:nvPr>
        </p:nvSpPr>
        <p:spPr>
          <a:xfrm>
            <a:off x="804863" y="1469378"/>
            <a:ext cx="7881937" cy="4397375"/>
          </a:xfrm>
        </p:spPr>
        <p:txBody>
          <a:bodyPr/>
          <a:lstStyle>
            <a:lvl1pPr>
              <a:buClr>
                <a:srgbClr val="EE7444"/>
              </a:buClr>
              <a:defRPr>
                <a:solidFill>
                  <a:srgbClr val="000000"/>
                </a:solidFill>
              </a:defRPr>
            </a:lvl1pPr>
          </a:lstStyle>
          <a:p>
            <a:pPr lvl="0"/>
            <a:r>
              <a:rPr lang="fr-FR"/>
              <a:t>Modifiez les styles du texte du masque</a:t>
            </a:r>
          </a:p>
        </p:txBody>
      </p:sp>
      <p:sp>
        <p:nvSpPr>
          <p:cNvPr id="6" name="Espace réservé du numéro de diapositive 5">
            <a:extLst>
              <a:ext uri="{FF2B5EF4-FFF2-40B4-BE49-F238E27FC236}">
                <a16:creationId xmlns:a16="http://schemas.microsoft.com/office/drawing/2014/main" id="{32EE13E3-76C9-DA4C-BBE3-F244EAE1681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74E4510-0F86-4286-B034-1A10538171A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70022100"/>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5"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43BC49A-44F4-43B0-8279-CCB1C6F2431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6902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8" name="Espace réservé du texte 7"/>
          <p:cNvSpPr>
            <a:spLocks noGrp="1"/>
          </p:cNvSpPr>
          <p:nvPr>
            <p:ph type="body" sz="quarter" idx="13"/>
          </p:nvPr>
        </p:nvSpPr>
        <p:spPr>
          <a:xfrm>
            <a:off x="3011069" y="5059680"/>
            <a:ext cx="5590006" cy="875983"/>
          </a:xfrm>
        </p:spPr>
        <p:txBody>
          <a:bodyPr>
            <a:normAutofit/>
          </a:bodyPr>
          <a:lstStyle>
            <a:lvl1pPr>
              <a:defRPr sz="1500"/>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a:t>Cliquez pour modifier les styles du texte du masque</a:t>
            </a:r>
          </a:p>
        </p:txBody>
      </p:sp>
      <p:sp>
        <p:nvSpPr>
          <p:cNvPr id="10" name="Espace réservé du texte 9"/>
          <p:cNvSpPr>
            <a:spLocks noGrp="1"/>
          </p:cNvSpPr>
          <p:nvPr>
            <p:ph type="body" sz="quarter" idx="14"/>
          </p:nvPr>
        </p:nvSpPr>
        <p:spPr>
          <a:xfrm>
            <a:off x="3011069" y="3370130"/>
            <a:ext cx="5590006" cy="1156980"/>
          </a:xfrm>
        </p:spPr>
        <p:txBody>
          <a:bodyPr>
            <a:noAutofit/>
          </a:bodyPr>
          <a:lstStyle>
            <a:lvl1pPr marL="0" indent="0">
              <a:buFont typeface="Arial"/>
              <a:buNone/>
              <a:defRPr sz="2800"/>
            </a:lvl1pPr>
            <a:lvl2pPr marL="0" indent="0">
              <a:buNone/>
              <a:defRPr sz="3000"/>
            </a:lvl2pPr>
            <a:lvl3pPr marL="0" indent="0">
              <a:buNone/>
              <a:defRPr sz="3000"/>
            </a:lvl3pPr>
            <a:lvl4pPr marL="0" indent="0">
              <a:buNone/>
              <a:defRPr sz="3000"/>
            </a:lvl4pPr>
            <a:lvl5pPr marL="0" indent="0">
              <a:buNone/>
              <a:defRPr sz="3000"/>
            </a:lvl5pPr>
          </a:lstStyle>
          <a:p>
            <a:pPr lvl="0"/>
            <a:r>
              <a:rPr lang="fr-FR" dirty="0"/>
              <a:t>Cliquez pour modifier les styles du texte du masque</a:t>
            </a:r>
          </a:p>
        </p:txBody>
      </p:sp>
      <p:sp>
        <p:nvSpPr>
          <p:cNvPr id="5" name="Espace réservé du numéro de diapositive 4">
            <a:extLst>
              <a:ext uri="{FF2B5EF4-FFF2-40B4-BE49-F238E27FC236}">
                <a16:creationId xmlns:a16="http://schemas.microsoft.com/office/drawing/2014/main" id="{D70DABD3-0F76-0D4B-A6AE-40F659F461B4}"/>
              </a:ext>
            </a:extLst>
          </p:cNvPr>
          <p:cNvSpPr>
            <a:spLocks noGrp="1"/>
          </p:cNvSpPr>
          <p:nvPr>
            <p:ph type="sldNum" sz="quarter" idx="15"/>
          </p:nvPr>
        </p:nvSpPr>
        <p:spPr>
          <a:xfrm>
            <a:off x="8250238" y="6391275"/>
            <a:ext cx="350837" cy="365125"/>
          </a:xfrm>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CFAE7DD-2A16-4357-A3EA-9485FDA0DF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5285571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C483F10-D4F5-9045-A24F-1D2C428B50F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1587237-23C1-4DFD-8EB7-8ABC540B24BB}" type="datetimeFigureOut">
              <a:rPr kumimoji="0" lang="fr-FR" sz="1800" b="0" i="0" u="none" strike="noStrike" kern="1200" cap="none" spc="0" normalizeH="0" baseline="0" noProof="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09/09/2021</a:t>
            </a:fld>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pied de page 4">
            <a:extLst>
              <a:ext uri="{FF2B5EF4-FFF2-40B4-BE49-F238E27FC236}">
                <a16:creationId xmlns:a16="http://schemas.microsoft.com/office/drawing/2014/main" id="{BD1A5610-FE7C-3E46-A7C2-C8869DA82B2B}"/>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u numéro de diapositive 5">
            <a:extLst>
              <a:ext uri="{FF2B5EF4-FFF2-40B4-BE49-F238E27FC236}">
                <a16:creationId xmlns:a16="http://schemas.microsoft.com/office/drawing/2014/main" id="{7A3FC8A7-1160-C647-A54C-4737CDA76F99}"/>
              </a:ext>
            </a:extLst>
          </p:cNvPr>
          <p:cNvSpPr>
            <a:spLocks noGrp="1"/>
          </p:cNvSpPr>
          <p:nvPr>
            <p:ph type="sldNum" sz="quarter" idx="12"/>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C03AC5-1753-4078-97B0-29141416ECB8}"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2624137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D3A4323-A3CC-41DE-9930-AC0CE12623EE}"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287009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4">
            <a:extLst>
              <a:ext uri="{FF2B5EF4-FFF2-40B4-BE49-F238E27FC236}">
                <a16:creationId xmlns:a16="http://schemas.microsoft.com/office/drawing/2014/main" id="{6E037392-03A4-B241-AE9C-3C7E52838ECB}"/>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4538854-203F-4CF7-9BAE-B2C18E9E3B4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8614970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Page de contenu avec infographie">
    <p:bg>
      <p:bgPr>
        <a:solidFill>
          <a:srgbClr val="95BCE5"/>
        </a:solidFill>
        <a:effectLst/>
      </p:bgPr>
    </p:bg>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5">
            <a:extLst>
              <a:ext uri="{FF2B5EF4-FFF2-40B4-BE49-F238E27FC236}">
                <a16:creationId xmlns:a16="http://schemas.microsoft.com/office/drawing/2014/main" id="{3594AF04-7CED-2C44-A196-53186F7624D0}"/>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2038076-61B9-48F7-A142-1F4B369EBD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0496220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38F20A9-E082-D347-BB5C-D53FF601638C}"/>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5807525F-BAC3-6443-99D4-CA99D2250968}"/>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E3939F5-9D44-4E85-989F-719D1334324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603490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1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E845887-9B4D-4244-B041-06BE7B957D23}"/>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83EB4CEC-0EC2-FB43-B045-1ED79B98B4D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8569210-42C7-4B82-B762-D4F3470A289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130021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656AB5A-A57A-A64C-93C6-12F33147A1F3}"/>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701F0762-A80C-514E-B103-DF1802398806}"/>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7B34CFEE-CB4F-3A49-A684-04A647E0E033}"/>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6A0E059-8F5C-49E2-98FF-5968A9E921D1}"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7618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2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47C1BBB-50AB-9742-AA26-C41E1E4B9E9C}"/>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2DFEA039-F601-5D47-9559-01D26359B2E2}"/>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C3128564-EF5C-8047-9D0D-C546D301F1F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47D557-7730-403F-B937-B582CAF565D7}"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2314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0202626-5919-874D-A68C-4DF06FE9BF0B}"/>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D2C1B5CE-F363-0143-B061-3713F562F02D}"/>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43EC384-D02C-482A-9911-6F9517FB0FB5}"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556879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3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6D29493-4240-B14A-A8FE-C08F2470AF68}"/>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3C9B83CB-7EBB-404B-99DA-2BA74E840FD8}"/>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4CC3569-5739-46DE-8B31-DC707D209A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1449944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E607458-843A-C74A-9E53-193FC549506B}"/>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A54B190B-C98E-2E47-9258-5FF5B0590ED4}"/>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5FABAE4B-BB11-9648-A450-3BE1A674049C}"/>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5BAEF9B-397E-499A-9F7E-EBA9C4BA85C0}"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125085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4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467921F-81F3-054E-AB7B-A33B22CC8788}"/>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1B748FF-C4CE-2944-8D53-5845D59867BB}"/>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1E360DC-EAC8-4FDC-8505-E3A1B73AAD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42434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A3D0C90-30E0-1642-8F63-A7C347985F37}"/>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38464D02-FB7B-3B46-A3FE-0109AF87539C}"/>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949D8D31-0501-CF41-8CE6-4BBA6F1C96C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A718037-AB3B-4867-9127-30474C54B4F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458006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5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8C12C95-8B8B-D24F-826B-B29554162CE4}"/>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25175365-80BA-0A4C-BF5A-5C5D835D1585}"/>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6BB5129C-CCFF-DF49-ABB9-3E0F84A3B79A}"/>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F65A51D-5C65-427F-84D1-D80DFFC9AD7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3999810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A887C36-E2DB-A842-A081-564A46209A90}"/>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A8B43B8B-D8EA-6043-976E-55A469BD2E0F}"/>
              </a:ext>
            </a:extLst>
          </p:cNvPr>
          <p:cNvSpPr>
            <a:spLocks noChangeArrowheads="1"/>
          </p:cNvSpPr>
          <p:nvPr userDrawn="1"/>
        </p:nvSpPr>
        <p:spPr bwMode="auto">
          <a:xfrm>
            <a:off x="3594100" y="-36513"/>
            <a:ext cx="5549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B610A76E-3018-F44D-BD97-DB391C62E1C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6A0D84-0CAE-4631-9724-E34CDAAEF05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6048947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6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31A366D-85D0-6C42-AA6E-E1DE8A13AE1E}"/>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343DE851-971A-9045-9B42-65478EA736F8}"/>
              </a:ext>
            </a:extLst>
          </p:cNvPr>
          <p:cNvSpPr>
            <a:spLocks noChangeArrowheads="1"/>
          </p:cNvSpPr>
          <p:nvPr userDrawn="1"/>
        </p:nvSpPr>
        <p:spPr bwMode="auto">
          <a:xfrm>
            <a:off x="3771900" y="-36513"/>
            <a:ext cx="5372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5934288E-430E-9649-8B52-44617300F5E4}"/>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744D08E-2FA9-4581-BD7C-B62552A2312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1750398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7_page de contenu texte_orientation second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512F85BE-5E39-6F46-8214-4994AB6635C8}"/>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B6EE01CE-E790-654B-AC35-2D800E18991D}"/>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3BD749AD-7884-4149-99EB-6207FC330C2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E428E18-1549-4834-8C42-C457C648FA2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660214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page sommaire">
    <p:bg>
      <p:bgPr>
        <a:solidFill>
          <a:srgbClr val="95BCE5"/>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3B340E-9F6F-EA4F-97EF-D6D1134402D3}"/>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7" name="Espace réservé du texte 6"/>
          <p:cNvSpPr>
            <a:spLocks noGrp="1"/>
          </p:cNvSpPr>
          <p:nvPr>
            <p:ph type="body" sz="quarter" idx="13"/>
          </p:nvPr>
        </p:nvSpPr>
        <p:spPr>
          <a:xfrm>
            <a:off x="804863" y="1469378"/>
            <a:ext cx="7881937" cy="4397375"/>
          </a:xfrm>
        </p:spPr>
        <p:txBody>
          <a:bodyPr/>
          <a:lstStyle>
            <a:lvl1pPr>
              <a:buClr>
                <a:srgbClr val="EE7444"/>
              </a:buClr>
              <a:defRPr>
                <a:solidFill>
                  <a:srgbClr val="000000"/>
                </a:solidFill>
              </a:defRPr>
            </a:lvl1pPr>
          </a:lstStyle>
          <a:p>
            <a:pPr lvl="0"/>
            <a:r>
              <a:rPr lang="fr-FR"/>
              <a:t>Modifiez les styles du texte du masque</a:t>
            </a:r>
          </a:p>
        </p:txBody>
      </p:sp>
      <p:sp>
        <p:nvSpPr>
          <p:cNvPr id="6" name="Espace réservé du numéro de diapositive 5">
            <a:extLst>
              <a:ext uri="{FF2B5EF4-FFF2-40B4-BE49-F238E27FC236}">
                <a16:creationId xmlns:a16="http://schemas.microsoft.com/office/drawing/2014/main" id="{32EE13E3-76C9-DA4C-BBE3-F244EAE1681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74E4510-0F86-4286-B034-1A10538171A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60721356"/>
      </p:ext>
    </p:extLst>
  </p:cSld>
  <p:clrMapOvr>
    <a:overrideClrMapping bg1="lt1" tx1="dk1" bg2="lt2" tx2="dk2" accent1="accent1" accent2="accent2" accent3="accent3" accent4="accent4" accent5="accent5" accent6="accent6" hlink="hlink" folHlink="folHlink"/>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5"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43BC49A-44F4-43B0-8279-CCB1C6F2431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757109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8" name="Espace réservé du texte 7"/>
          <p:cNvSpPr>
            <a:spLocks noGrp="1"/>
          </p:cNvSpPr>
          <p:nvPr>
            <p:ph type="body" sz="quarter" idx="13"/>
          </p:nvPr>
        </p:nvSpPr>
        <p:spPr>
          <a:xfrm>
            <a:off x="3011069" y="5059680"/>
            <a:ext cx="5590006" cy="875983"/>
          </a:xfrm>
        </p:spPr>
        <p:txBody>
          <a:bodyPr>
            <a:normAutofit/>
          </a:bodyPr>
          <a:lstStyle>
            <a:lvl1pPr>
              <a:defRPr sz="1500"/>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a:t>Cliquez pour modifier les styles du texte du masque</a:t>
            </a:r>
          </a:p>
        </p:txBody>
      </p:sp>
      <p:sp>
        <p:nvSpPr>
          <p:cNvPr id="10" name="Espace réservé du texte 9"/>
          <p:cNvSpPr>
            <a:spLocks noGrp="1"/>
          </p:cNvSpPr>
          <p:nvPr>
            <p:ph type="body" sz="quarter" idx="14"/>
          </p:nvPr>
        </p:nvSpPr>
        <p:spPr>
          <a:xfrm>
            <a:off x="3011069" y="3370130"/>
            <a:ext cx="5590006" cy="1156980"/>
          </a:xfrm>
        </p:spPr>
        <p:txBody>
          <a:bodyPr>
            <a:noAutofit/>
          </a:bodyPr>
          <a:lstStyle>
            <a:lvl1pPr marL="0" indent="0">
              <a:buFont typeface="Arial"/>
              <a:buNone/>
              <a:defRPr sz="2800"/>
            </a:lvl1pPr>
            <a:lvl2pPr marL="0" indent="0">
              <a:buNone/>
              <a:defRPr sz="3000"/>
            </a:lvl2pPr>
            <a:lvl3pPr marL="0" indent="0">
              <a:buNone/>
              <a:defRPr sz="3000"/>
            </a:lvl3pPr>
            <a:lvl4pPr marL="0" indent="0">
              <a:buNone/>
              <a:defRPr sz="3000"/>
            </a:lvl4pPr>
            <a:lvl5pPr marL="0" indent="0">
              <a:buNone/>
              <a:defRPr sz="3000"/>
            </a:lvl5pPr>
          </a:lstStyle>
          <a:p>
            <a:pPr lvl="0"/>
            <a:r>
              <a:rPr lang="fr-FR" dirty="0"/>
              <a:t>Cliquez pour modifier les styles du texte du masque</a:t>
            </a:r>
          </a:p>
        </p:txBody>
      </p:sp>
      <p:sp>
        <p:nvSpPr>
          <p:cNvPr id="5" name="Espace réservé du numéro de diapositive 4">
            <a:extLst>
              <a:ext uri="{FF2B5EF4-FFF2-40B4-BE49-F238E27FC236}">
                <a16:creationId xmlns:a16="http://schemas.microsoft.com/office/drawing/2014/main" id="{D70DABD3-0F76-0D4B-A6AE-40F659F461B4}"/>
              </a:ext>
            </a:extLst>
          </p:cNvPr>
          <p:cNvSpPr>
            <a:spLocks noGrp="1"/>
          </p:cNvSpPr>
          <p:nvPr>
            <p:ph type="sldNum" sz="quarter" idx="15"/>
          </p:nvPr>
        </p:nvSpPr>
        <p:spPr>
          <a:xfrm>
            <a:off x="8250238" y="6391275"/>
            <a:ext cx="350837" cy="365125"/>
          </a:xfrm>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CFAE7DD-2A16-4357-A3EA-9485FDA0DF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729358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C483F10-D4F5-9045-A24F-1D2C428B50F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1587237-23C1-4DFD-8EB7-8ABC540B24BB}" type="datetimeFigureOut">
              <a:rPr kumimoji="0" lang="fr-FR" sz="1800" b="0" i="0" u="none" strike="noStrike" kern="1200" cap="none" spc="0" normalizeH="0" baseline="0" noProof="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09/09/2021</a:t>
            </a:fld>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pied de page 4">
            <a:extLst>
              <a:ext uri="{FF2B5EF4-FFF2-40B4-BE49-F238E27FC236}">
                <a16:creationId xmlns:a16="http://schemas.microsoft.com/office/drawing/2014/main" id="{BD1A5610-FE7C-3E46-A7C2-C8869DA82B2B}"/>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u numéro de diapositive 5">
            <a:extLst>
              <a:ext uri="{FF2B5EF4-FFF2-40B4-BE49-F238E27FC236}">
                <a16:creationId xmlns:a16="http://schemas.microsoft.com/office/drawing/2014/main" id="{7A3FC8A7-1160-C647-A54C-4737CDA76F99}"/>
              </a:ext>
            </a:extLst>
          </p:cNvPr>
          <p:cNvSpPr>
            <a:spLocks noGrp="1"/>
          </p:cNvSpPr>
          <p:nvPr>
            <p:ph type="sldNum" sz="quarter" idx="12"/>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C03AC5-1753-4078-97B0-29141416ECB8}"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818040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D3A4323-A3CC-41DE-9930-AC0CE12623EE}"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9129623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age de présentation ou de partie">
    <p:spTree>
      <p:nvGrpSpPr>
        <p:cNvPr id="1" name=""/>
        <p:cNvGrpSpPr/>
        <p:nvPr/>
      </p:nvGrpSpPr>
      <p:grpSpPr>
        <a:xfrm>
          <a:off x="0" y="0"/>
          <a:ext cx="0" cy="0"/>
          <a:chOff x="0" y="0"/>
          <a:chExt cx="0" cy="0"/>
        </a:xfrm>
      </p:grpSpPr>
      <p:grpSp>
        <p:nvGrpSpPr>
          <p:cNvPr id="4" name="Grouper 9">
            <a:extLst>
              <a:ext uri="{FF2B5EF4-FFF2-40B4-BE49-F238E27FC236}">
                <a16:creationId xmlns:a16="http://schemas.microsoft.com/office/drawing/2014/main" id="{F5AED331-D1AD-984E-8CF2-EB7D99BF1813}"/>
              </a:ext>
            </a:extLst>
          </p:cNvPr>
          <p:cNvGrpSpPr/>
          <p:nvPr userDrawn="1"/>
        </p:nvGrpSpPr>
        <p:grpSpPr>
          <a:xfrm>
            <a:off x="3184313" y="2238108"/>
            <a:ext cx="525531" cy="171686"/>
            <a:chOff x="5391302" y="1426464"/>
            <a:chExt cx="604579" cy="197510"/>
          </a:xfrm>
          <a:solidFill>
            <a:schemeClr val="bg1"/>
          </a:solidFill>
        </p:grpSpPr>
        <p:sp>
          <p:nvSpPr>
            <p:cNvPr id="5" name="Rectangle 4">
              <a:extLst>
                <a:ext uri="{FF2B5EF4-FFF2-40B4-BE49-F238E27FC236}">
                  <a16:creationId xmlns:a16="http://schemas.microsoft.com/office/drawing/2014/main" id="{C8189720-82F6-B94F-83C5-58C793EBA75B}"/>
                </a:ext>
              </a:extLst>
            </p:cNvPr>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0C16FCD4-8D9B-8845-A561-BC87455BFB33}"/>
                </a:ext>
              </a:extLst>
            </p:cNvPr>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7" name="Picture 3" descr="M:\str-delcom\BAC 2021\PPT\PPT POUR PARENTS 3E\Visuels\éléments graphiques\PPT_BAC-intr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61925"/>
            <a:ext cx="9144000" cy="701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09650" y="5237163"/>
            <a:ext cx="730250" cy="96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ctrTitle"/>
          </p:nvPr>
        </p:nvSpPr>
        <p:spPr>
          <a:xfrm>
            <a:off x="3090594" y="2238108"/>
            <a:ext cx="5826983" cy="1442078"/>
          </a:xfrm>
        </p:spPr>
        <p:txBody>
          <a:bodyPr/>
          <a:lstStyle>
            <a:lvl1pPr>
              <a:defRPr sz="3200" b="1" i="0">
                <a:solidFill>
                  <a:schemeClr val="bg1"/>
                </a:solidFill>
                <a:latin typeface="Arial Black" charset="0"/>
                <a:ea typeface="Arial Black" charset="0"/>
                <a:cs typeface="Arial Black" charset="0"/>
              </a:defRPr>
            </a:lvl1pPr>
          </a:lstStyle>
          <a:p>
            <a:r>
              <a:rPr lang="fr-FR"/>
              <a:t>Modifiez le style du titre</a:t>
            </a:r>
            <a:endParaRPr lang="fr-FR" dirty="0"/>
          </a:p>
        </p:txBody>
      </p:sp>
      <p:sp>
        <p:nvSpPr>
          <p:cNvPr id="3" name="Sous-titre 2"/>
          <p:cNvSpPr>
            <a:spLocks noGrp="1"/>
          </p:cNvSpPr>
          <p:nvPr>
            <p:ph type="subTitle" idx="1"/>
          </p:nvPr>
        </p:nvSpPr>
        <p:spPr>
          <a:xfrm>
            <a:off x="3090594" y="3716042"/>
            <a:ext cx="5826983" cy="1387175"/>
          </a:xfrm>
        </p:spPr>
        <p:txBody>
          <a:bodyPr>
            <a:normAutofit/>
          </a:bodyPr>
          <a:lstStyle>
            <a:lvl1pPr marL="0" indent="0" algn="l">
              <a:buNone/>
              <a:defRPr sz="2800" b="0" i="0">
                <a:solidFill>
                  <a:schemeClr val="bg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Tree>
    <p:extLst>
      <p:ext uri="{BB962C8B-B14F-4D97-AF65-F5344CB8AC3E}">
        <p14:creationId xmlns:p14="http://schemas.microsoft.com/office/powerpoint/2010/main" val="200878658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page de fin - Contact">
    <p:spTree>
      <p:nvGrpSpPr>
        <p:cNvPr id="1" name=""/>
        <p:cNvGrpSpPr/>
        <p:nvPr/>
      </p:nvGrpSpPr>
      <p:grpSpPr>
        <a:xfrm>
          <a:off x="0" y="0"/>
          <a:ext cx="0" cy="0"/>
          <a:chOff x="0" y="0"/>
          <a:chExt cx="0" cy="0"/>
        </a:xfrm>
      </p:grpSpPr>
      <p:pic>
        <p:nvPicPr>
          <p:cNvPr id="3" name="Picture 2" descr="M:\str-delcom\BAC 2021\PPT\PPT POUR PARENTS 3E\Visuels\éléments graphiques\PPT_BAC3.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8100" y="-161925"/>
            <a:ext cx="9182100" cy="701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pied de page 4">
            <a:extLst>
              <a:ext uri="{FF2B5EF4-FFF2-40B4-BE49-F238E27FC236}">
                <a16:creationId xmlns:a16="http://schemas.microsoft.com/office/drawing/2014/main" id="{E0F26D2E-54A6-4947-B91A-5C0E67DA7AC1}"/>
              </a:ext>
            </a:extLst>
          </p:cNvPr>
          <p:cNvSpPr txBox="1">
            <a:spLocks/>
          </p:cNvSpPr>
          <p:nvPr userDrawn="1"/>
        </p:nvSpPr>
        <p:spPr>
          <a:xfrm>
            <a:off x="2368550" y="6146800"/>
            <a:ext cx="4621213" cy="67627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srgbClr val="1B8ED9"/>
              </a:solidFill>
              <a:effectLst/>
              <a:uLnTx/>
              <a:uFillTx/>
              <a:latin typeface="Calibri"/>
              <a:ea typeface="+mn-ea"/>
              <a:cs typeface="+mn-cs"/>
            </a:endParaRPr>
          </a:p>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1000" b="0" i="0" u="none" strike="noStrike" kern="1200" cap="all" spc="0" normalizeH="0" baseline="0" noProof="0" dirty="0">
              <a:ln>
                <a:noFill/>
              </a:ln>
              <a:solidFill>
                <a:prstClr val="black">
                  <a:lumMod val="75000"/>
                  <a:lumOff val="25000"/>
                </a:prstClr>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prstClr val="black">
                  <a:tint val="75000"/>
                </a:prstClr>
              </a:solidFill>
              <a:effectLst/>
              <a:uLnTx/>
              <a:uFillTx/>
              <a:latin typeface="Calibri"/>
              <a:ea typeface="+mn-ea"/>
              <a:cs typeface="+mn-cs"/>
            </a:endParaRPr>
          </a:p>
        </p:txBody>
      </p:sp>
      <p:pic>
        <p:nvPicPr>
          <p:cNvPr id="5"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8850" y="5237163"/>
            <a:ext cx="730250" cy="96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2926286" y="2136209"/>
            <a:ext cx="5897726" cy="2108160"/>
          </a:xfrm>
        </p:spPr>
        <p:txBody>
          <a:bodyPr anchor="t">
            <a:normAutofit/>
          </a:bodyPr>
          <a:lstStyle>
            <a:lvl1pPr>
              <a:defRPr sz="1200" b="0" i="0" baseline="0">
                <a:latin typeface="Arial" charset="0"/>
                <a:ea typeface="Arial" charset="0"/>
                <a:cs typeface="Arial" charset="0"/>
              </a:defRPr>
            </a:lvl1pPr>
          </a:lstStyle>
          <a:p>
            <a:r>
              <a:rPr lang="fr-FR"/>
              <a:t>Modifiez le style du titre</a:t>
            </a:r>
            <a:endParaRPr lang="fr-FR" dirty="0"/>
          </a:p>
        </p:txBody>
      </p:sp>
      <p:sp>
        <p:nvSpPr>
          <p:cNvPr id="6" name="Espace réservé du numéro de diapositive 4">
            <a:extLst>
              <a:ext uri="{FF2B5EF4-FFF2-40B4-BE49-F238E27FC236}">
                <a16:creationId xmlns:a16="http://schemas.microsoft.com/office/drawing/2014/main" id="{A60FBE14-F283-5E49-A274-8C7BDDD348D7}"/>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3B18267-A3D2-4685-9C96-813269C30808}" type="slidenum">
              <a:rPr kumimoji="0" lang="fr-FR" altLang="fr-FR" sz="1000" b="1" i="0" u="none" strike="noStrike" kern="1200" cap="none" spc="0" normalizeH="0" baseline="0" noProof="0">
                <a:ln>
                  <a:noFill/>
                </a:ln>
                <a:solidFill>
                  <a:srgbClr val="40404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1000" b="1" i="0" u="none" strike="noStrike" kern="1200" cap="none" spc="0" normalizeH="0" baseline="0" noProof="0">
              <a:ln>
                <a:noFill/>
              </a:ln>
              <a:solidFill>
                <a:srgbClr val="40404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8316153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4">
            <a:extLst>
              <a:ext uri="{FF2B5EF4-FFF2-40B4-BE49-F238E27FC236}">
                <a16:creationId xmlns:a16="http://schemas.microsoft.com/office/drawing/2014/main" id="{6E037392-03A4-B241-AE9C-3C7E52838ECB}"/>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4538854-203F-4CF7-9BAE-B2C18E9E3B4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3285392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Page de contenu avec infographie">
    <p:bg>
      <p:bgPr>
        <a:solidFill>
          <a:srgbClr val="95BCE5"/>
        </a:solidFill>
        <a:effectLst/>
      </p:bgPr>
    </p:bg>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5">
            <a:extLst>
              <a:ext uri="{FF2B5EF4-FFF2-40B4-BE49-F238E27FC236}">
                <a16:creationId xmlns:a16="http://schemas.microsoft.com/office/drawing/2014/main" id="{3594AF04-7CED-2C44-A196-53186F7624D0}"/>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2038076-61B9-48F7-A142-1F4B369EBD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9327381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38F20A9-E082-D347-BB5C-D53FF601638C}"/>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5807525F-BAC3-6443-99D4-CA99D2250968}"/>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E3939F5-9D44-4E85-989F-719D1334324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8970631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1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E845887-9B4D-4244-B041-06BE7B957D23}"/>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83EB4CEC-0EC2-FB43-B045-1ED79B98B4D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8569210-42C7-4B82-B762-D4F3470A289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3415698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656AB5A-A57A-A64C-93C6-12F33147A1F3}"/>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701F0762-A80C-514E-B103-DF1802398806}"/>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7B34CFEE-CB4F-3A49-A684-04A647E0E033}"/>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6A0E059-8F5C-49E2-98FF-5968A9E921D1}"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5036158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2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47C1BBB-50AB-9742-AA26-C41E1E4B9E9C}"/>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2DFEA039-F601-5D47-9559-01D26359B2E2}"/>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C3128564-EF5C-8047-9D0D-C546D301F1F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47D557-7730-403F-B937-B582CAF565D7}"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4436357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0202626-5919-874D-A68C-4DF06FE9BF0B}"/>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D2C1B5CE-F363-0143-B061-3713F562F02D}"/>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43EC384-D02C-482A-9911-6F9517FB0FB5}"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3263944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3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6D29493-4240-B14A-A8FE-C08F2470AF68}"/>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3C9B83CB-7EBB-404B-99DA-2BA74E840FD8}"/>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4CC3569-5739-46DE-8B31-DC707D209A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7131206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E607458-843A-C74A-9E53-193FC549506B}"/>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A54B190B-C98E-2E47-9258-5FF5B0590ED4}"/>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5FABAE4B-BB11-9648-A450-3BE1A674049C}"/>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5BAEF9B-397E-499A-9F7E-EBA9C4BA85C0}"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9780972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4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467921F-81F3-054E-AB7B-A33B22CC8788}"/>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1B748FF-C4CE-2944-8D53-5845D59867BB}"/>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1E360DC-EAC8-4FDC-8505-E3A1B73AAD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5052879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A3D0C90-30E0-1642-8F63-A7C347985F37}"/>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38464D02-FB7B-3B46-A3FE-0109AF87539C}"/>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949D8D31-0501-CF41-8CE6-4BBA6F1C96C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A718037-AB3B-4867-9127-30474C54B4F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3907697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5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8C12C95-8B8B-D24F-826B-B29554162CE4}"/>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25175365-80BA-0A4C-BF5A-5C5D835D1585}"/>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6BB5129C-CCFF-DF49-ABB9-3E0F84A3B79A}"/>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F65A51D-5C65-427F-84D1-D80DFFC9AD7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6951370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6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A887C36-E2DB-A842-A081-564A46209A90}"/>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A8B43B8B-D8EA-6043-976E-55A469BD2E0F}"/>
              </a:ext>
            </a:extLst>
          </p:cNvPr>
          <p:cNvSpPr>
            <a:spLocks noChangeArrowheads="1"/>
          </p:cNvSpPr>
          <p:nvPr userDrawn="1"/>
        </p:nvSpPr>
        <p:spPr bwMode="auto">
          <a:xfrm>
            <a:off x="3594100" y="-36513"/>
            <a:ext cx="5549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B610A76E-3018-F44D-BD97-DB391C62E1C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6A0D84-0CAE-4631-9724-E34CDAAEF05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8937795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6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31A366D-85D0-6C42-AA6E-E1DE8A13AE1E}"/>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343DE851-971A-9045-9B42-65478EA736F8}"/>
              </a:ext>
            </a:extLst>
          </p:cNvPr>
          <p:cNvSpPr>
            <a:spLocks noChangeArrowheads="1"/>
          </p:cNvSpPr>
          <p:nvPr userDrawn="1"/>
        </p:nvSpPr>
        <p:spPr bwMode="auto">
          <a:xfrm>
            <a:off x="3771900" y="-36513"/>
            <a:ext cx="5372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5934288E-430E-9649-8B52-44617300F5E4}"/>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744D08E-2FA9-4581-BD7C-B62552A2312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687989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7_page de contenu texte_orientation second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512F85BE-5E39-6F46-8214-4994AB6635C8}"/>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B6EE01CE-E790-654B-AC35-2D800E18991D}"/>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3BD749AD-7884-4149-99EB-6207FC330C2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E428E18-1549-4834-8C42-C457C648FA2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0378280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page sommaire">
    <p:bg>
      <p:bgPr>
        <a:solidFill>
          <a:srgbClr val="95BCE5"/>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3B340E-9F6F-EA4F-97EF-D6D1134402D3}"/>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7" name="Espace réservé du texte 6"/>
          <p:cNvSpPr>
            <a:spLocks noGrp="1"/>
          </p:cNvSpPr>
          <p:nvPr>
            <p:ph type="body" sz="quarter" idx="13"/>
          </p:nvPr>
        </p:nvSpPr>
        <p:spPr>
          <a:xfrm>
            <a:off x="804863" y="1469378"/>
            <a:ext cx="7881937" cy="4397375"/>
          </a:xfrm>
        </p:spPr>
        <p:txBody>
          <a:bodyPr/>
          <a:lstStyle>
            <a:lvl1pPr>
              <a:buClr>
                <a:srgbClr val="EE7444"/>
              </a:buClr>
              <a:defRPr>
                <a:solidFill>
                  <a:srgbClr val="000000"/>
                </a:solidFill>
              </a:defRPr>
            </a:lvl1pPr>
          </a:lstStyle>
          <a:p>
            <a:pPr lvl="0"/>
            <a:r>
              <a:rPr lang="fr-FR"/>
              <a:t>Modifiez les styles du texte du masque</a:t>
            </a:r>
          </a:p>
        </p:txBody>
      </p:sp>
      <p:sp>
        <p:nvSpPr>
          <p:cNvPr id="6" name="Espace réservé du numéro de diapositive 5">
            <a:extLst>
              <a:ext uri="{FF2B5EF4-FFF2-40B4-BE49-F238E27FC236}">
                <a16:creationId xmlns:a16="http://schemas.microsoft.com/office/drawing/2014/main" id="{32EE13E3-76C9-DA4C-BBE3-F244EAE1681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74E4510-0F86-4286-B034-1A10538171A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57666596"/>
      </p:ext>
    </p:extLst>
  </p:cSld>
  <p:clrMapOvr>
    <a:overrideClrMapping bg1="lt1" tx1="dk1" bg2="lt2" tx2="dk2" accent1="accent1" accent2="accent2" accent3="accent3" accent4="accent4" accent5="accent5" accent6="accent6" hlink="hlink" folHlink="folHlink"/>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5"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43BC49A-44F4-43B0-8279-CCB1C6F2431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9555671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8" name="Espace réservé du texte 7"/>
          <p:cNvSpPr>
            <a:spLocks noGrp="1"/>
          </p:cNvSpPr>
          <p:nvPr>
            <p:ph type="body" sz="quarter" idx="13"/>
          </p:nvPr>
        </p:nvSpPr>
        <p:spPr>
          <a:xfrm>
            <a:off x="3011069" y="5059680"/>
            <a:ext cx="5590006" cy="875983"/>
          </a:xfrm>
        </p:spPr>
        <p:txBody>
          <a:bodyPr>
            <a:normAutofit/>
          </a:bodyPr>
          <a:lstStyle>
            <a:lvl1pPr>
              <a:defRPr sz="1500"/>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a:t>Cliquez pour modifier les styles du texte du masque</a:t>
            </a:r>
          </a:p>
        </p:txBody>
      </p:sp>
      <p:sp>
        <p:nvSpPr>
          <p:cNvPr id="10" name="Espace réservé du texte 9"/>
          <p:cNvSpPr>
            <a:spLocks noGrp="1"/>
          </p:cNvSpPr>
          <p:nvPr>
            <p:ph type="body" sz="quarter" idx="14"/>
          </p:nvPr>
        </p:nvSpPr>
        <p:spPr>
          <a:xfrm>
            <a:off x="3011069" y="3370130"/>
            <a:ext cx="5590006" cy="1156980"/>
          </a:xfrm>
        </p:spPr>
        <p:txBody>
          <a:bodyPr>
            <a:noAutofit/>
          </a:bodyPr>
          <a:lstStyle>
            <a:lvl1pPr marL="0" indent="0">
              <a:buFont typeface="Arial"/>
              <a:buNone/>
              <a:defRPr sz="2800"/>
            </a:lvl1pPr>
            <a:lvl2pPr marL="0" indent="0">
              <a:buNone/>
              <a:defRPr sz="3000"/>
            </a:lvl2pPr>
            <a:lvl3pPr marL="0" indent="0">
              <a:buNone/>
              <a:defRPr sz="3000"/>
            </a:lvl3pPr>
            <a:lvl4pPr marL="0" indent="0">
              <a:buNone/>
              <a:defRPr sz="3000"/>
            </a:lvl4pPr>
            <a:lvl5pPr marL="0" indent="0">
              <a:buNone/>
              <a:defRPr sz="3000"/>
            </a:lvl5pPr>
          </a:lstStyle>
          <a:p>
            <a:pPr lvl="0"/>
            <a:r>
              <a:rPr lang="fr-FR" dirty="0"/>
              <a:t>Cliquez pour modifier les styles du texte du masque</a:t>
            </a:r>
          </a:p>
        </p:txBody>
      </p:sp>
      <p:sp>
        <p:nvSpPr>
          <p:cNvPr id="5" name="Espace réservé du numéro de diapositive 4">
            <a:extLst>
              <a:ext uri="{FF2B5EF4-FFF2-40B4-BE49-F238E27FC236}">
                <a16:creationId xmlns:a16="http://schemas.microsoft.com/office/drawing/2014/main" id="{D70DABD3-0F76-0D4B-A6AE-40F659F461B4}"/>
              </a:ext>
            </a:extLst>
          </p:cNvPr>
          <p:cNvSpPr>
            <a:spLocks noGrp="1"/>
          </p:cNvSpPr>
          <p:nvPr>
            <p:ph type="sldNum" sz="quarter" idx="15"/>
          </p:nvPr>
        </p:nvSpPr>
        <p:spPr>
          <a:xfrm>
            <a:off x="8250238" y="6391275"/>
            <a:ext cx="350837" cy="365125"/>
          </a:xfrm>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CFAE7DD-2A16-4357-A3EA-9485FDA0DF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86588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C483F10-D4F5-9045-A24F-1D2C428B50F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1587237-23C1-4DFD-8EB7-8ABC540B24BB}" type="datetimeFigureOut">
              <a:rPr kumimoji="0" lang="fr-FR" sz="1800" b="0" i="0" u="none" strike="noStrike" kern="1200" cap="none" spc="0" normalizeH="0" baseline="0" noProof="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09/09/2021</a:t>
            </a:fld>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pied de page 4">
            <a:extLst>
              <a:ext uri="{FF2B5EF4-FFF2-40B4-BE49-F238E27FC236}">
                <a16:creationId xmlns:a16="http://schemas.microsoft.com/office/drawing/2014/main" id="{BD1A5610-FE7C-3E46-A7C2-C8869DA82B2B}"/>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u numéro de diapositive 5">
            <a:extLst>
              <a:ext uri="{FF2B5EF4-FFF2-40B4-BE49-F238E27FC236}">
                <a16:creationId xmlns:a16="http://schemas.microsoft.com/office/drawing/2014/main" id="{7A3FC8A7-1160-C647-A54C-4737CDA76F99}"/>
              </a:ext>
            </a:extLst>
          </p:cNvPr>
          <p:cNvSpPr>
            <a:spLocks noGrp="1"/>
          </p:cNvSpPr>
          <p:nvPr>
            <p:ph type="sldNum" sz="quarter" idx="12"/>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C03AC5-1753-4078-97B0-29141416ECB8}"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257812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D3A4323-A3CC-41DE-9930-AC0CE12623EE}"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0191305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4">
            <a:extLst>
              <a:ext uri="{FF2B5EF4-FFF2-40B4-BE49-F238E27FC236}">
                <a16:creationId xmlns:a16="http://schemas.microsoft.com/office/drawing/2014/main" id="{6E037392-03A4-B241-AE9C-3C7E52838ECB}"/>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4538854-203F-4CF7-9BAE-B2C18E9E3B4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4446120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Page de contenu avec infographie">
    <p:bg>
      <p:bgPr>
        <a:solidFill>
          <a:srgbClr val="95BCE5"/>
        </a:solidFill>
        <a:effectLst/>
      </p:bgPr>
    </p:bg>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5">
            <a:extLst>
              <a:ext uri="{FF2B5EF4-FFF2-40B4-BE49-F238E27FC236}">
                <a16:creationId xmlns:a16="http://schemas.microsoft.com/office/drawing/2014/main" id="{3594AF04-7CED-2C44-A196-53186F7624D0}"/>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2038076-61B9-48F7-A142-1F4B369EBD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6082173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38F20A9-E082-D347-BB5C-D53FF601638C}"/>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5807525F-BAC3-6443-99D4-CA99D2250968}"/>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E3939F5-9D44-4E85-989F-719D1334324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3293588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1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E845887-9B4D-4244-B041-06BE7B957D23}"/>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83EB4CEC-0EC2-FB43-B045-1ED79B98B4D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8569210-42C7-4B82-B762-D4F3470A289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018547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2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656AB5A-A57A-A64C-93C6-12F33147A1F3}"/>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701F0762-A80C-514E-B103-DF1802398806}"/>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7B34CFEE-CB4F-3A49-A684-04A647E0E033}"/>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6A0E059-8F5C-49E2-98FF-5968A9E921D1}"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4962200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2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47C1BBB-50AB-9742-AA26-C41E1E4B9E9C}"/>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2DFEA039-F601-5D47-9559-01D26359B2E2}"/>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C3128564-EF5C-8047-9D0D-C546D301F1F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47D557-7730-403F-B937-B582CAF565D7}"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5617141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0202626-5919-874D-A68C-4DF06FE9BF0B}"/>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D2C1B5CE-F363-0143-B061-3713F562F02D}"/>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43EC384-D02C-482A-9911-6F9517FB0FB5}"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0270392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3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6D29493-4240-B14A-A8FE-C08F2470AF68}"/>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3C9B83CB-7EBB-404B-99DA-2BA74E840FD8}"/>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4CC3569-5739-46DE-8B31-DC707D209A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4465943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E607458-843A-C74A-9E53-193FC549506B}"/>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A54B190B-C98E-2E47-9258-5FF5B0590ED4}"/>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5FABAE4B-BB11-9648-A450-3BE1A674049C}"/>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5BAEF9B-397E-499A-9F7E-EBA9C4BA85C0}"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2731114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4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467921F-81F3-054E-AB7B-A33B22CC8788}"/>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1B748FF-C4CE-2944-8D53-5845D59867BB}"/>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1E360DC-EAC8-4FDC-8505-E3A1B73AAD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3277226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A3D0C90-30E0-1642-8F63-A7C347985F37}"/>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38464D02-FB7B-3B46-A3FE-0109AF87539C}"/>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949D8D31-0501-CF41-8CE6-4BBA6F1C96C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A718037-AB3B-4867-9127-30474C54B4F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538080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5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8C12C95-8B8B-D24F-826B-B29554162CE4}"/>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25175365-80BA-0A4C-BF5A-5C5D835D1585}"/>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6BB5129C-CCFF-DF49-ABB9-3E0F84A3B79A}"/>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F65A51D-5C65-427F-84D1-D80DFFC9AD7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9303034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6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A887C36-E2DB-A842-A081-564A46209A90}"/>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A8B43B8B-D8EA-6043-976E-55A469BD2E0F}"/>
              </a:ext>
            </a:extLst>
          </p:cNvPr>
          <p:cNvSpPr>
            <a:spLocks noChangeArrowheads="1"/>
          </p:cNvSpPr>
          <p:nvPr userDrawn="1"/>
        </p:nvSpPr>
        <p:spPr bwMode="auto">
          <a:xfrm>
            <a:off x="3594100" y="-36513"/>
            <a:ext cx="5549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B610A76E-3018-F44D-BD97-DB391C62E1C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6A0D84-0CAE-4631-9724-E34CDAAEF05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0949841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6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31A366D-85D0-6C42-AA6E-E1DE8A13AE1E}"/>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343DE851-971A-9045-9B42-65478EA736F8}"/>
              </a:ext>
            </a:extLst>
          </p:cNvPr>
          <p:cNvSpPr>
            <a:spLocks noChangeArrowheads="1"/>
          </p:cNvSpPr>
          <p:nvPr userDrawn="1"/>
        </p:nvSpPr>
        <p:spPr bwMode="auto">
          <a:xfrm>
            <a:off x="3771900" y="-36513"/>
            <a:ext cx="5372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5934288E-430E-9649-8B52-44617300F5E4}"/>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744D08E-2FA9-4581-BD7C-B62552A2312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1284792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7_page de contenu texte_orientation second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512F85BE-5E39-6F46-8214-4994AB6635C8}"/>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B6EE01CE-E790-654B-AC35-2D800E18991D}"/>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3BD749AD-7884-4149-99EB-6207FC330C2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E428E18-1549-4834-8C42-C457C648FA2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2630415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page sommaire">
    <p:bg>
      <p:bgPr>
        <a:solidFill>
          <a:srgbClr val="95BCE5"/>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3B340E-9F6F-EA4F-97EF-D6D1134402D3}"/>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7" name="Espace réservé du texte 6"/>
          <p:cNvSpPr>
            <a:spLocks noGrp="1"/>
          </p:cNvSpPr>
          <p:nvPr>
            <p:ph type="body" sz="quarter" idx="13"/>
          </p:nvPr>
        </p:nvSpPr>
        <p:spPr>
          <a:xfrm>
            <a:off x="804863" y="1469378"/>
            <a:ext cx="7881937" cy="4397375"/>
          </a:xfrm>
        </p:spPr>
        <p:txBody>
          <a:bodyPr/>
          <a:lstStyle>
            <a:lvl1pPr>
              <a:buClr>
                <a:srgbClr val="EE7444"/>
              </a:buClr>
              <a:defRPr>
                <a:solidFill>
                  <a:srgbClr val="000000"/>
                </a:solidFill>
              </a:defRPr>
            </a:lvl1pPr>
          </a:lstStyle>
          <a:p>
            <a:pPr lvl="0"/>
            <a:r>
              <a:rPr lang="fr-FR"/>
              <a:t>Modifiez les styles du texte du masque</a:t>
            </a:r>
          </a:p>
        </p:txBody>
      </p:sp>
      <p:sp>
        <p:nvSpPr>
          <p:cNvPr id="6" name="Espace réservé du numéro de diapositive 5">
            <a:extLst>
              <a:ext uri="{FF2B5EF4-FFF2-40B4-BE49-F238E27FC236}">
                <a16:creationId xmlns:a16="http://schemas.microsoft.com/office/drawing/2014/main" id="{32EE13E3-76C9-DA4C-BBE3-F244EAE1681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74E4510-0F86-4286-B034-1A10538171A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57556271"/>
      </p:ext>
    </p:extLst>
  </p:cSld>
  <p:clrMapOvr>
    <a:overrideClrMapping bg1="lt1" tx1="dk1" bg2="lt2" tx2="dk2" accent1="accent1" accent2="accent2" accent3="accent3" accent4="accent4" accent5="accent5" accent6="accent6" hlink="hlink" folHlink="folHlink"/>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5"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43BC49A-44F4-43B0-8279-CCB1C6F2431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2880892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8" name="Espace réservé du texte 7"/>
          <p:cNvSpPr>
            <a:spLocks noGrp="1"/>
          </p:cNvSpPr>
          <p:nvPr>
            <p:ph type="body" sz="quarter" idx="13"/>
          </p:nvPr>
        </p:nvSpPr>
        <p:spPr>
          <a:xfrm>
            <a:off x="3011069" y="5059680"/>
            <a:ext cx="5590006" cy="875983"/>
          </a:xfrm>
        </p:spPr>
        <p:txBody>
          <a:bodyPr>
            <a:normAutofit/>
          </a:bodyPr>
          <a:lstStyle>
            <a:lvl1pPr>
              <a:defRPr sz="1500"/>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a:t>Cliquez pour modifier les styles du texte du masque</a:t>
            </a:r>
          </a:p>
        </p:txBody>
      </p:sp>
      <p:sp>
        <p:nvSpPr>
          <p:cNvPr id="10" name="Espace réservé du texte 9"/>
          <p:cNvSpPr>
            <a:spLocks noGrp="1"/>
          </p:cNvSpPr>
          <p:nvPr>
            <p:ph type="body" sz="quarter" idx="14"/>
          </p:nvPr>
        </p:nvSpPr>
        <p:spPr>
          <a:xfrm>
            <a:off x="3011069" y="3370130"/>
            <a:ext cx="5590006" cy="1156980"/>
          </a:xfrm>
        </p:spPr>
        <p:txBody>
          <a:bodyPr>
            <a:noAutofit/>
          </a:bodyPr>
          <a:lstStyle>
            <a:lvl1pPr marL="0" indent="0">
              <a:buFont typeface="Arial"/>
              <a:buNone/>
              <a:defRPr sz="2800"/>
            </a:lvl1pPr>
            <a:lvl2pPr marL="0" indent="0">
              <a:buNone/>
              <a:defRPr sz="3000"/>
            </a:lvl2pPr>
            <a:lvl3pPr marL="0" indent="0">
              <a:buNone/>
              <a:defRPr sz="3000"/>
            </a:lvl3pPr>
            <a:lvl4pPr marL="0" indent="0">
              <a:buNone/>
              <a:defRPr sz="3000"/>
            </a:lvl4pPr>
            <a:lvl5pPr marL="0" indent="0">
              <a:buNone/>
              <a:defRPr sz="3000"/>
            </a:lvl5pPr>
          </a:lstStyle>
          <a:p>
            <a:pPr lvl="0"/>
            <a:r>
              <a:rPr lang="fr-FR" dirty="0"/>
              <a:t>Cliquez pour modifier les styles du texte du masque</a:t>
            </a:r>
          </a:p>
        </p:txBody>
      </p:sp>
      <p:sp>
        <p:nvSpPr>
          <p:cNvPr id="5" name="Espace réservé du numéro de diapositive 4">
            <a:extLst>
              <a:ext uri="{FF2B5EF4-FFF2-40B4-BE49-F238E27FC236}">
                <a16:creationId xmlns:a16="http://schemas.microsoft.com/office/drawing/2014/main" id="{D70DABD3-0F76-0D4B-A6AE-40F659F461B4}"/>
              </a:ext>
            </a:extLst>
          </p:cNvPr>
          <p:cNvSpPr>
            <a:spLocks noGrp="1"/>
          </p:cNvSpPr>
          <p:nvPr>
            <p:ph type="sldNum" sz="quarter" idx="15"/>
          </p:nvPr>
        </p:nvSpPr>
        <p:spPr>
          <a:xfrm>
            <a:off x="8250238" y="6391275"/>
            <a:ext cx="350837" cy="365125"/>
          </a:xfrm>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CFAE7DD-2A16-4357-A3EA-9485FDA0DF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6808577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C483F10-D4F5-9045-A24F-1D2C428B50F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1587237-23C1-4DFD-8EB7-8ABC540B24BB}" type="datetimeFigureOut">
              <a:rPr kumimoji="0" lang="fr-FR" sz="1800" b="0" i="0" u="none" strike="noStrike" kern="1200" cap="none" spc="0" normalizeH="0" baseline="0" noProof="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09/09/2021</a:t>
            </a:fld>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pied de page 4">
            <a:extLst>
              <a:ext uri="{FF2B5EF4-FFF2-40B4-BE49-F238E27FC236}">
                <a16:creationId xmlns:a16="http://schemas.microsoft.com/office/drawing/2014/main" id="{BD1A5610-FE7C-3E46-A7C2-C8869DA82B2B}"/>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u numéro de diapositive 5">
            <a:extLst>
              <a:ext uri="{FF2B5EF4-FFF2-40B4-BE49-F238E27FC236}">
                <a16:creationId xmlns:a16="http://schemas.microsoft.com/office/drawing/2014/main" id="{7A3FC8A7-1160-C647-A54C-4737CDA76F99}"/>
              </a:ext>
            </a:extLst>
          </p:cNvPr>
          <p:cNvSpPr>
            <a:spLocks noGrp="1"/>
          </p:cNvSpPr>
          <p:nvPr>
            <p:ph type="sldNum" sz="quarter" idx="12"/>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C03AC5-1753-4078-97B0-29141416ECB8}"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9789327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D3A4323-A3CC-41DE-9930-AC0CE12623EE}"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7955853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4">
            <a:extLst>
              <a:ext uri="{FF2B5EF4-FFF2-40B4-BE49-F238E27FC236}">
                <a16:creationId xmlns:a16="http://schemas.microsoft.com/office/drawing/2014/main" id="{6E037392-03A4-B241-AE9C-3C7E52838ECB}"/>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4538854-203F-4CF7-9BAE-B2C18E9E3B4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8102962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Page de contenu avec infographie">
    <p:bg>
      <p:bgPr>
        <a:solidFill>
          <a:srgbClr val="95BCE5"/>
        </a:solidFill>
        <a:effectLst/>
      </p:bgPr>
    </p:bg>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5">
            <a:extLst>
              <a:ext uri="{FF2B5EF4-FFF2-40B4-BE49-F238E27FC236}">
                <a16:creationId xmlns:a16="http://schemas.microsoft.com/office/drawing/2014/main" id="{3594AF04-7CED-2C44-A196-53186F7624D0}"/>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2038076-61B9-48F7-A142-1F4B369EBD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4194133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38F20A9-E082-D347-BB5C-D53FF601638C}"/>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5807525F-BAC3-6443-99D4-CA99D2250968}"/>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E3939F5-9D44-4E85-989F-719D1334324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3923481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1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E845887-9B4D-4244-B041-06BE7B957D23}"/>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83EB4CEC-0EC2-FB43-B045-1ED79B98B4D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8569210-42C7-4B82-B762-D4F3470A289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1688942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2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656AB5A-A57A-A64C-93C6-12F33147A1F3}"/>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701F0762-A80C-514E-B103-DF1802398806}"/>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7B34CFEE-CB4F-3A49-A684-04A647E0E033}"/>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6A0E059-8F5C-49E2-98FF-5968A9E921D1}"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0050496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2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47C1BBB-50AB-9742-AA26-C41E1E4B9E9C}"/>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2DFEA039-F601-5D47-9559-01D26359B2E2}"/>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C3128564-EF5C-8047-9D0D-C546D301F1F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47D557-7730-403F-B937-B582CAF565D7}"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6566726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0202626-5919-874D-A68C-4DF06FE9BF0B}"/>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D2C1B5CE-F363-0143-B061-3713F562F02D}"/>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43EC384-D02C-482A-9911-6F9517FB0FB5}"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3932464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3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6D29493-4240-B14A-A8FE-C08F2470AF68}"/>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3C9B83CB-7EBB-404B-99DA-2BA74E840FD8}"/>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4CC3569-5739-46DE-8B31-DC707D209A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6167435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4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E607458-843A-C74A-9E53-193FC549506B}"/>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A54B190B-C98E-2E47-9258-5FF5B0590ED4}"/>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5FABAE4B-BB11-9648-A450-3BE1A674049C}"/>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5BAEF9B-397E-499A-9F7E-EBA9C4BA85C0}"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7489554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4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467921F-81F3-054E-AB7B-A33B22CC8788}"/>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1B748FF-C4CE-2944-8D53-5845D59867BB}"/>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1E360DC-EAC8-4FDC-8505-E3A1B73AAD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71744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5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A3D0C90-30E0-1642-8F63-A7C347985F37}"/>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38464D02-FB7B-3B46-A3FE-0109AF87539C}"/>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949D8D31-0501-CF41-8CE6-4BBA6F1C96C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A718037-AB3B-4867-9127-30474C54B4F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785741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reserve="1">
  <p:cSld name="5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8C12C95-8B8B-D24F-826B-B29554162CE4}"/>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25175365-80BA-0A4C-BF5A-5C5D835D1585}"/>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6BB5129C-CCFF-DF49-ABB9-3E0F84A3B79A}"/>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F65A51D-5C65-427F-84D1-D80DFFC9AD7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8147021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6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A887C36-E2DB-A842-A081-564A46209A90}"/>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A8B43B8B-D8EA-6043-976E-55A469BD2E0F}"/>
              </a:ext>
            </a:extLst>
          </p:cNvPr>
          <p:cNvSpPr>
            <a:spLocks noChangeArrowheads="1"/>
          </p:cNvSpPr>
          <p:nvPr userDrawn="1"/>
        </p:nvSpPr>
        <p:spPr bwMode="auto">
          <a:xfrm>
            <a:off x="3594100" y="-36513"/>
            <a:ext cx="5549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B610A76E-3018-F44D-BD97-DB391C62E1C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6A0D84-0CAE-4631-9724-E34CDAAEF05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1879748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6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31A366D-85D0-6C42-AA6E-E1DE8A13AE1E}"/>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343DE851-971A-9045-9B42-65478EA736F8}"/>
              </a:ext>
            </a:extLst>
          </p:cNvPr>
          <p:cNvSpPr>
            <a:spLocks noChangeArrowheads="1"/>
          </p:cNvSpPr>
          <p:nvPr userDrawn="1"/>
        </p:nvSpPr>
        <p:spPr bwMode="auto">
          <a:xfrm>
            <a:off x="3771900" y="-36513"/>
            <a:ext cx="5372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5934288E-430E-9649-8B52-44617300F5E4}"/>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744D08E-2FA9-4581-BD7C-B62552A2312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059438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7_page de contenu texte_orientation second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512F85BE-5E39-6F46-8214-4994AB6635C8}"/>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B6EE01CE-E790-654B-AC35-2D800E18991D}"/>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3BD749AD-7884-4149-99EB-6207FC330C2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E428E18-1549-4834-8C42-C457C648FA2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1307662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page sommaire">
    <p:bg>
      <p:bgPr>
        <a:solidFill>
          <a:srgbClr val="95BCE5"/>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3B340E-9F6F-EA4F-97EF-D6D1134402D3}"/>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7" name="Espace réservé du texte 6"/>
          <p:cNvSpPr>
            <a:spLocks noGrp="1"/>
          </p:cNvSpPr>
          <p:nvPr>
            <p:ph type="body" sz="quarter" idx="13"/>
          </p:nvPr>
        </p:nvSpPr>
        <p:spPr>
          <a:xfrm>
            <a:off x="804863" y="1469378"/>
            <a:ext cx="7881937" cy="4397375"/>
          </a:xfrm>
        </p:spPr>
        <p:txBody>
          <a:bodyPr/>
          <a:lstStyle>
            <a:lvl1pPr>
              <a:buClr>
                <a:srgbClr val="EE7444"/>
              </a:buClr>
              <a:defRPr>
                <a:solidFill>
                  <a:srgbClr val="000000"/>
                </a:solidFill>
              </a:defRPr>
            </a:lvl1pPr>
          </a:lstStyle>
          <a:p>
            <a:pPr lvl="0"/>
            <a:r>
              <a:rPr lang="fr-FR"/>
              <a:t>Modifiez les styles du texte du masque</a:t>
            </a:r>
          </a:p>
        </p:txBody>
      </p:sp>
      <p:sp>
        <p:nvSpPr>
          <p:cNvPr id="6" name="Espace réservé du numéro de diapositive 5">
            <a:extLst>
              <a:ext uri="{FF2B5EF4-FFF2-40B4-BE49-F238E27FC236}">
                <a16:creationId xmlns:a16="http://schemas.microsoft.com/office/drawing/2014/main" id="{32EE13E3-76C9-DA4C-BBE3-F244EAE1681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74E4510-0F86-4286-B034-1A10538171A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06541754"/>
      </p:ext>
    </p:extLst>
  </p:cSld>
  <p:clrMapOvr>
    <a:overrideClrMapping bg1="lt1" tx1="dk1" bg2="lt2" tx2="dk2" accent1="accent1" accent2="accent2" accent3="accent3" accent4="accent4" accent5="accent5" accent6="accent6" hlink="hlink" folHlink="folHlink"/>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5"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43BC49A-44F4-43B0-8279-CCB1C6F2431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0094780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8" name="Espace réservé du texte 7"/>
          <p:cNvSpPr>
            <a:spLocks noGrp="1"/>
          </p:cNvSpPr>
          <p:nvPr>
            <p:ph type="body" sz="quarter" idx="13"/>
          </p:nvPr>
        </p:nvSpPr>
        <p:spPr>
          <a:xfrm>
            <a:off x="3011069" y="5059680"/>
            <a:ext cx="5590006" cy="875983"/>
          </a:xfrm>
        </p:spPr>
        <p:txBody>
          <a:bodyPr>
            <a:normAutofit/>
          </a:bodyPr>
          <a:lstStyle>
            <a:lvl1pPr>
              <a:defRPr sz="1500"/>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a:t>Cliquez pour modifier les styles du texte du masque</a:t>
            </a:r>
          </a:p>
        </p:txBody>
      </p:sp>
      <p:sp>
        <p:nvSpPr>
          <p:cNvPr id="10" name="Espace réservé du texte 9"/>
          <p:cNvSpPr>
            <a:spLocks noGrp="1"/>
          </p:cNvSpPr>
          <p:nvPr>
            <p:ph type="body" sz="quarter" idx="14"/>
          </p:nvPr>
        </p:nvSpPr>
        <p:spPr>
          <a:xfrm>
            <a:off x="3011069" y="3370130"/>
            <a:ext cx="5590006" cy="1156980"/>
          </a:xfrm>
        </p:spPr>
        <p:txBody>
          <a:bodyPr>
            <a:noAutofit/>
          </a:bodyPr>
          <a:lstStyle>
            <a:lvl1pPr marL="0" indent="0">
              <a:buFont typeface="Arial"/>
              <a:buNone/>
              <a:defRPr sz="2800"/>
            </a:lvl1pPr>
            <a:lvl2pPr marL="0" indent="0">
              <a:buNone/>
              <a:defRPr sz="3000"/>
            </a:lvl2pPr>
            <a:lvl3pPr marL="0" indent="0">
              <a:buNone/>
              <a:defRPr sz="3000"/>
            </a:lvl3pPr>
            <a:lvl4pPr marL="0" indent="0">
              <a:buNone/>
              <a:defRPr sz="3000"/>
            </a:lvl4pPr>
            <a:lvl5pPr marL="0" indent="0">
              <a:buNone/>
              <a:defRPr sz="3000"/>
            </a:lvl5pPr>
          </a:lstStyle>
          <a:p>
            <a:pPr lvl="0"/>
            <a:r>
              <a:rPr lang="fr-FR" dirty="0"/>
              <a:t>Cliquez pour modifier les styles du texte du masque</a:t>
            </a:r>
          </a:p>
        </p:txBody>
      </p:sp>
      <p:sp>
        <p:nvSpPr>
          <p:cNvPr id="5" name="Espace réservé du numéro de diapositive 4">
            <a:extLst>
              <a:ext uri="{FF2B5EF4-FFF2-40B4-BE49-F238E27FC236}">
                <a16:creationId xmlns:a16="http://schemas.microsoft.com/office/drawing/2014/main" id="{D70DABD3-0F76-0D4B-A6AE-40F659F461B4}"/>
              </a:ext>
            </a:extLst>
          </p:cNvPr>
          <p:cNvSpPr>
            <a:spLocks noGrp="1"/>
          </p:cNvSpPr>
          <p:nvPr>
            <p:ph type="sldNum" sz="quarter" idx="15"/>
          </p:nvPr>
        </p:nvSpPr>
        <p:spPr>
          <a:xfrm>
            <a:off x="8250238" y="6391275"/>
            <a:ext cx="350837" cy="365125"/>
          </a:xfrm>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CFAE7DD-2A16-4357-A3EA-9485FDA0DF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1679242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C483F10-D4F5-9045-A24F-1D2C428B50F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1587237-23C1-4DFD-8EB7-8ABC540B24BB}" type="datetimeFigureOut">
              <a:rPr kumimoji="0" lang="fr-FR" sz="1800" b="0" i="0" u="none" strike="noStrike" kern="1200" cap="none" spc="0" normalizeH="0" baseline="0" noProof="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09/09/2021</a:t>
            </a:fld>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pied de page 4">
            <a:extLst>
              <a:ext uri="{FF2B5EF4-FFF2-40B4-BE49-F238E27FC236}">
                <a16:creationId xmlns:a16="http://schemas.microsoft.com/office/drawing/2014/main" id="{BD1A5610-FE7C-3E46-A7C2-C8869DA82B2B}"/>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u numéro de diapositive 5">
            <a:extLst>
              <a:ext uri="{FF2B5EF4-FFF2-40B4-BE49-F238E27FC236}">
                <a16:creationId xmlns:a16="http://schemas.microsoft.com/office/drawing/2014/main" id="{7A3FC8A7-1160-C647-A54C-4737CDA76F99}"/>
              </a:ext>
            </a:extLst>
          </p:cNvPr>
          <p:cNvSpPr>
            <a:spLocks noGrp="1"/>
          </p:cNvSpPr>
          <p:nvPr>
            <p:ph type="sldNum" sz="quarter" idx="12"/>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C03AC5-1753-4078-97B0-29141416ECB8}"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6165129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D3A4323-A3CC-41DE-9930-AC0CE12623EE}"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0534658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4">
            <a:extLst>
              <a:ext uri="{FF2B5EF4-FFF2-40B4-BE49-F238E27FC236}">
                <a16:creationId xmlns:a16="http://schemas.microsoft.com/office/drawing/2014/main" id="{6E037392-03A4-B241-AE9C-3C7E52838ECB}"/>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4538854-203F-4CF7-9BAE-B2C18E9E3B4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4807584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 preserve="1">
  <p:cSld name="Page de contenu avec infographie">
    <p:bg>
      <p:bgPr>
        <a:solidFill>
          <a:srgbClr val="95BCE5"/>
        </a:solidFill>
        <a:effectLst/>
      </p:bgPr>
    </p:bg>
    <p:spTree>
      <p:nvGrpSpPr>
        <p:cNvPr id="1" name=""/>
        <p:cNvGrpSpPr/>
        <p:nvPr/>
      </p:nvGrpSpPr>
      <p:grpSpPr>
        <a:xfrm>
          <a:off x="0" y="0"/>
          <a:ext cx="0" cy="0"/>
          <a:chOff x="0" y="0"/>
          <a:chExt cx="0" cy="0"/>
        </a:xfrm>
      </p:grpSpPr>
      <p:pic>
        <p:nvPicPr>
          <p:cNvPr id="4"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numéro de diapositive 5">
            <a:extLst>
              <a:ext uri="{FF2B5EF4-FFF2-40B4-BE49-F238E27FC236}">
                <a16:creationId xmlns:a16="http://schemas.microsoft.com/office/drawing/2014/main" id="{3594AF04-7CED-2C44-A196-53186F7624D0}"/>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2038076-61B9-48F7-A142-1F4B369EBD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4130622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38F20A9-E082-D347-BB5C-D53FF601638C}"/>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5807525F-BAC3-6443-99D4-CA99D2250968}"/>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E3939F5-9D44-4E85-989F-719D1334324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4907989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 preserve="1">
  <p:cSld name="1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E845887-9B4D-4244-B041-06BE7B957D23}"/>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83EB4CEC-0EC2-FB43-B045-1ED79B98B4D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8569210-42C7-4B82-B762-D4F3470A289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187782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656AB5A-A57A-A64C-93C6-12F33147A1F3}"/>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701F0762-A80C-514E-B103-DF1802398806}"/>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7B34CFEE-CB4F-3A49-A684-04A647E0E033}"/>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6A0E059-8F5C-49E2-98FF-5968A9E921D1}"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9670837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 preserve="1">
  <p:cSld name="2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47C1BBB-50AB-9742-AA26-C41E1E4B9E9C}"/>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2DFEA039-F601-5D47-9559-01D26359B2E2}"/>
              </a:ext>
            </a:extLst>
          </p:cNvPr>
          <p:cNvSpPr txBox="1">
            <a:spLocks noChangeArrowheads="1"/>
          </p:cNvSpPr>
          <p:nvPr userDrawn="1"/>
        </p:nvSpPr>
        <p:spPr bwMode="auto">
          <a:xfrm>
            <a:off x="2362200" y="0"/>
            <a:ext cx="678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 NOUVEAU LYCEE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Black"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C3128564-EF5C-8047-9D0D-C546D301F1F9}"/>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47D557-7730-403F-B937-B582CAF565D7}"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0201368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3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0202626-5919-874D-A68C-4DF06FE9BF0B}"/>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4">
            <a:extLst>
              <a:ext uri="{FF2B5EF4-FFF2-40B4-BE49-F238E27FC236}">
                <a16:creationId xmlns:a16="http://schemas.microsoft.com/office/drawing/2014/main" id="{D2C1B5CE-F363-0143-B061-3713F562F02D}"/>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43EC384-D02C-482A-9911-6F9517FB0FB5}"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0946363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3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6D29493-4240-B14A-A8FE-C08F2470AF68}"/>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SECONDE GENERALE ET TECHNOLOGIQUE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3C9B83CB-7EBB-404B-99DA-2BA74E840FD8}"/>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4CC3569-5739-46DE-8B31-DC707D209AD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47546183"/>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4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E607458-843A-C74A-9E53-193FC549506B}"/>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A54B190B-C98E-2E47-9258-5FF5B0590ED4}"/>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5FABAE4B-BB11-9648-A450-3BE1A674049C}"/>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5BAEF9B-397E-499A-9F7E-EBA9C4BA85C0}"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7450968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4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467921F-81F3-054E-AB7B-A33B22CC8788}"/>
              </a:ext>
            </a:extLst>
          </p:cNvPr>
          <p:cNvSpPr txBox="1"/>
          <p:nvPr userDrawn="1"/>
        </p:nvSpPr>
        <p:spPr>
          <a:xfrm>
            <a:off x="0" y="0"/>
            <a:ext cx="9144000" cy="369888"/>
          </a:xfrm>
          <a:prstGeom prst="rect">
            <a:avLst/>
          </a:prstGeom>
          <a:solidFill>
            <a:srgbClr val="95BCE5">
              <a:alpha val="0"/>
            </a:srgb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LA VOIE GENERALE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1B748FF-C4CE-2944-8D53-5845D59867BB}"/>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1E360DC-EAC8-4FDC-8505-E3A1B73AAD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976111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5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A3D0C90-30E0-1642-8F63-A7C347985F37}"/>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38464D02-FB7B-3B46-A3FE-0109AF87539C}"/>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949D8D31-0501-CF41-8CE6-4BBA6F1C96C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A718037-AB3B-4867-9127-30474C54B4F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9205963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5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8C12C95-8B8B-D24F-826B-B29554162CE4}"/>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25175365-80BA-0A4C-BF5A-5C5D835D1585}"/>
              </a:ext>
            </a:extLst>
          </p:cNvPr>
          <p:cNvSpPr>
            <a:spLocks noChangeArrowheads="1"/>
          </p:cNvSpPr>
          <p:nvPr userDrawn="1"/>
        </p:nvSpPr>
        <p:spPr bwMode="auto">
          <a:xfrm>
            <a:off x="5586413" y="0"/>
            <a:ext cx="3557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LA VOIE TECHNOLOGIQUE</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6BB5129C-CCFF-DF49-ABB9-3E0F84A3B79A}"/>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F65A51D-5C65-427F-84D1-D80DFFC9AD7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6898298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6_page de contenu text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A887C36-E2DB-A842-A081-564A46209A90}"/>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A8B43B8B-D8EA-6043-976E-55A469BD2E0F}"/>
              </a:ext>
            </a:extLst>
          </p:cNvPr>
          <p:cNvSpPr>
            <a:spLocks noChangeArrowheads="1"/>
          </p:cNvSpPr>
          <p:nvPr userDrawn="1"/>
        </p:nvSpPr>
        <p:spPr bwMode="auto">
          <a:xfrm>
            <a:off x="3594100" y="-36513"/>
            <a:ext cx="5549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B610A76E-3018-F44D-BD97-DB391C62E1C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6A0D84-0CAE-4631-9724-E34CDAAEF05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5752579"/>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 preserve="1">
  <p:cSld name="6_Page de contenu avec infographie">
    <p:bg>
      <p:bgPr>
        <a:solidFill>
          <a:srgbClr val="95BCE5"/>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31A366D-85D0-6C42-AA6E-E1DE8A13AE1E}"/>
              </a:ext>
            </a:extLst>
          </p:cNvPr>
          <p:cNvSpPr txBox="1"/>
          <p:nvPr userDrawn="1"/>
        </p:nvSpPr>
        <p:spPr>
          <a:xfrm>
            <a:off x="0" y="0"/>
            <a:ext cx="9144000" cy="3698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343DE851-971A-9045-9B42-65478EA736F8}"/>
              </a:ext>
            </a:extLst>
          </p:cNvPr>
          <p:cNvSpPr>
            <a:spLocks noChangeArrowheads="1"/>
          </p:cNvSpPr>
          <p:nvPr userDrawn="1"/>
        </p:nvSpPr>
        <p:spPr bwMode="auto">
          <a:xfrm>
            <a:off x="3771900" y="-36513"/>
            <a:ext cx="5372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LES EPREUVES DU BACCALAUREAT</a:t>
            </a:r>
          </a:p>
        </p:txBody>
      </p:sp>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chemeClr val="bg1"/>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1"/>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1"/>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1"/>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5934288E-430E-9649-8B52-44617300F5E4}"/>
              </a:ext>
            </a:extLst>
          </p:cNvPr>
          <p:cNvSpPr>
            <a:spLocks noGrp="1"/>
          </p:cNvSpPr>
          <p:nvPr>
            <p:ph type="sldNum" sz="quarter" idx="10"/>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744D08E-2FA9-4581-BD7C-B62552A23126}"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1379289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7_page de contenu texte_orientation seconde">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512F85BE-5E39-6F46-8214-4994AB6635C8}"/>
              </a:ext>
            </a:extLst>
          </p:cNvPr>
          <p:cNvSpPr txBox="1"/>
          <p:nvPr userDrawn="1"/>
        </p:nvSpPr>
        <p:spPr>
          <a:xfrm>
            <a:off x="0" y="0"/>
            <a:ext cx="9144000" cy="573088"/>
          </a:xfrm>
          <a:prstGeom prst="rect">
            <a:avLst/>
          </a:prstGeom>
          <a:solidFill>
            <a:srgbClr val="95BCE5"/>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all"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B6EE01CE-E790-654B-AC35-2D800E18991D}"/>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numéro de diapositive 4">
            <a:extLst>
              <a:ext uri="{FF2B5EF4-FFF2-40B4-BE49-F238E27FC236}">
                <a16:creationId xmlns:a16="http://schemas.microsoft.com/office/drawing/2014/main" id="{3BD749AD-7884-4149-99EB-6207FC330C24}"/>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E428E18-1549-4834-8C42-C457C648FA2A}"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3624604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page sommaire">
    <p:bg>
      <p:bgPr>
        <a:solidFill>
          <a:srgbClr val="95BCE5"/>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3B340E-9F6F-EA4F-97EF-D6D1134402D3}"/>
              </a:ext>
            </a:extLst>
          </p:cNvPr>
          <p:cNvSpPr>
            <a:spLocks noChangeArrowheads="1"/>
          </p:cNvSpPr>
          <p:nvPr userDrawn="1"/>
        </p:nvSpPr>
        <p:spPr bwMode="auto">
          <a:xfrm>
            <a:off x="3302000" y="-36513"/>
            <a:ext cx="584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Arial Black" pitchFamily="34" charset="0"/>
                <a:ea typeface="+mn-ea"/>
                <a:cs typeface="Arial" panose="020B0604020202020204" pitchFamily="34" charset="0"/>
              </a:rPr>
              <a:t>L’ORIENTATION EN CLASSE DE SECONDE</a:t>
            </a:r>
          </a:p>
        </p:txBody>
      </p:sp>
      <p:pic>
        <p:nvPicPr>
          <p:cNvPr id="5"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2338" y="123825"/>
            <a:ext cx="939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a:t>Cliquez et modifiez le titre</a:t>
            </a:r>
          </a:p>
        </p:txBody>
      </p:sp>
      <p:sp>
        <p:nvSpPr>
          <p:cNvPr id="7" name="Espace réservé du texte 6"/>
          <p:cNvSpPr>
            <a:spLocks noGrp="1"/>
          </p:cNvSpPr>
          <p:nvPr>
            <p:ph type="body" sz="quarter" idx="13"/>
          </p:nvPr>
        </p:nvSpPr>
        <p:spPr>
          <a:xfrm>
            <a:off x="804863" y="1469378"/>
            <a:ext cx="7881937" cy="4397375"/>
          </a:xfrm>
        </p:spPr>
        <p:txBody>
          <a:bodyPr/>
          <a:lstStyle>
            <a:lvl1pPr>
              <a:buClr>
                <a:srgbClr val="EE7444"/>
              </a:buClr>
              <a:defRPr>
                <a:solidFill>
                  <a:srgbClr val="000000"/>
                </a:solidFill>
              </a:defRPr>
            </a:lvl1pPr>
          </a:lstStyle>
          <a:p>
            <a:pPr lvl="0"/>
            <a:r>
              <a:rPr lang="fr-FR"/>
              <a:t>Modifiez les styles du texte du masque</a:t>
            </a:r>
          </a:p>
        </p:txBody>
      </p:sp>
      <p:sp>
        <p:nvSpPr>
          <p:cNvPr id="6" name="Espace réservé du numéro de diapositive 5">
            <a:extLst>
              <a:ext uri="{FF2B5EF4-FFF2-40B4-BE49-F238E27FC236}">
                <a16:creationId xmlns:a16="http://schemas.microsoft.com/office/drawing/2014/main" id="{32EE13E3-76C9-DA4C-BBE3-F244EAE1681A}"/>
              </a:ext>
            </a:extLst>
          </p:cNvPr>
          <p:cNvSpPr>
            <a:spLocks noGrp="1"/>
          </p:cNvSpPr>
          <p:nvPr>
            <p:ph type="sldNum" sz="quarter" idx="14"/>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74E4510-0F86-4286-B034-1A10538171A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8099562"/>
      </p:ext>
    </p:extLst>
  </p:cSld>
  <p:clrMapOvr>
    <a:overrideClrMapping bg1="lt1" tx1="dk1" bg2="lt2" tx2="dk2" accent1="accent1" accent2="accent2" accent3="accent3" accent4="accent4" accent5="accent5" accent6="accent6" hlink="hlink" folHlink="folHlink"/>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5"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43BC49A-44F4-43B0-8279-CCB1C6F2431B}"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876142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8" name="Espace réservé du texte 7"/>
          <p:cNvSpPr>
            <a:spLocks noGrp="1"/>
          </p:cNvSpPr>
          <p:nvPr>
            <p:ph type="body" sz="quarter" idx="13"/>
          </p:nvPr>
        </p:nvSpPr>
        <p:spPr>
          <a:xfrm>
            <a:off x="3011069" y="5059680"/>
            <a:ext cx="5590006" cy="875983"/>
          </a:xfrm>
        </p:spPr>
        <p:txBody>
          <a:bodyPr>
            <a:normAutofit/>
          </a:bodyPr>
          <a:lstStyle>
            <a:lvl1pPr>
              <a:defRPr sz="1500"/>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a:t>Cliquez pour modifier les styles du texte du masque</a:t>
            </a:r>
          </a:p>
        </p:txBody>
      </p:sp>
      <p:sp>
        <p:nvSpPr>
          <p:cNvPr id="10" name="Espace réservé du texte 9"/>
          <p:cNvSpPr>
            <a:spLocks noGrp="1"/>
          </p:cNvSpPr>
          <p:nvPr>
            <p:ph type="body" sz="quarter" idx="14"/>
          </p:nvPr>
        </p:nvSpPr>
        <p:spPr>
          <a:xfrm>
            <a:off x="3011069" y="3370130"/>
            <a:ext cx="5590006" cy="1156980"/>
          </a:xfrm>
        </p:spPr>
        <p:txBody>
          <a:bodyPr>
            <a:noAutofit/>
          </a:bodyPr>
          <a:lstStyle>
            <a:lvl1pPr marL="0" indent="0">
              <a:buFont typeface="Arial"/>
              <a:buNone/>
              <a:defRPr sz="2800"/>
            </a:lvl1pPr>
            <a:lvl2pPr marL="0" indent="0">
              <a:buNone/>
              <a:defRPr sz="3000"/>
            </a:lvl2pPr>
            <a:lvl3pPr marL="0" indent="0">
              <a:buNone/>
              <a:defRPr sz="3000"/>
            </a:lvl3pPr>
            <a:lvl4pPr marL="0" indent="0">
              <a:buNone/>
              <a:defRPr sz="3000"/>
            </a:lvl4pPr>
            <a:lvl5pPr marL="0" indent="0">
              <a:buNone/>
              <a:defRPr sz="3000"/>
            </a:lvl5pPr>
          </a:lstStyle>
          <a:p>
            <a:pPr lvl="0"/>
            <a:r>
              <a:rPr lang="fr-FR" dirty="0"/>
              <a:t>Cliquez pour modifier les styles du texte du masque</a:t>
            </a:r>
          </a:p>
        </p:txBody>
      </p:sp>
      <p:sp>
        <p:nvSpPr>
          <p:cNvPr id="5" name="Espace réservé du numéro de diapositive 4">
            <a:extLst>
              <a:ext uri="{FF2B5EF4-FFF2-40B4-BE49-F238E27FC236}">
                <a16:creationId xmlns:a16="http://schemas.microsoft.com/office/drawing/2014/main" id="{D70DABD3-0F76-0D4B-A6AE-40F659F461B4}"/>
              </a:ext>
            </a:extLst>
          </p:cNvPr>
          <p:cNvSpPr>
            <a:spLocks noGrp="1"/>
          </p:cNvSpPr>
          <p:nvPr>
            <p:ph type="sldNum" sz="quarter" idx="15"/>
          </p:nvPr>
        </p:nvSpPr>
        <p:spPr>
          <a:xfrm>
            <a:off x="8250238" y="6391275"/>
            <a:ext cx="350837" cy="365125"/>
          </a:xfrm>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CFAE7DD-2A16-4357-A3EA-9485FDA0DFB9}"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374420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C483F10-D4F5-9045-A24F-1D2C428B50F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1587237-23C1-4DFD-8EB7-8ABC540B24BB}" type="datetimeFigureOut">
              <a:rPr kumimoji="0" lang="fr-FR" sz="1800" b="0" i="0" u="none" strike="noStrike" kern="1200" cap="none" spc="0" normalizeH="0" baseline="0" noProof="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09/09/2021</a:t>
            </a:fld>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pied de page 4">
            <a:extLst>
              <a:ext uri="{FF2B5EF4-FFF2-40B4-BE49-F238E27FC236}">
                <a16:creationId xmlns:a16="http://schemas.microsoft.com/office/drawing/2014/main" id="{BD1A5610-FE7C-3E46-A7C2-C8869DA82B2B}"/>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u numéro de diapositive 5">
            <a:extLst>
              <a:ext uri="{FF2B5EF4-FFF2-40B4-BE49-F238E27FC236}">
                <a16:creationId xmlns:a16="http://schemas.microsoft.com/office/drawing/2014/main" id="{7A3FC8A7-1160-C647-A54C-4737CDA76F99}"/>
              </a:ext>
            </a:extLst>
          </p:cNvPr>
          <p:cNvSpPr>
            <a:spLocks noGrp="1"/>
          </p:cNvSpPr>
          <p:nvPr>
            <p:ph type="sldNum" sz="quarter" idx="12"/>
          </p:nvPr>
        </p:nvSpPr>
        <p:spPr/>
        <p:txBody>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C03AC5-1753-4078-97B0-29141416ECB8}"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5221188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D3A4323-A3CC-41DE-9930-AC0CE12623EE}"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39982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8.jp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3.xml"/><Relationship Id="rId1" Type="http://schemas.openxmlformats.org/officeDocument/2006/relationships/slideLayout" Target="../slideLayouts/slideLayout9.xml"/><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2.xml"/><Relationship Id="rId7" Type="http://schemas.openxmlformats.org/officeDocument/2006/relationships/image" Target="../media/image12.jp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theme" Target="../theme/theme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theme" Target="../theme/theme5.xml"/><Relationship Id="rId4" Type="http://schemas.openxmlformats.org/officeDocument/2006/relationships/slideLayout" Target="../slideLayouts/slideLayout1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1.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theme" Target="../theme/theme6.xml"/><Relationship Id="rId4" Type="http://schemas.openxmlformats.org/officeDocument/2006/relationships/slideLayout" Target="../slideLayouts/slideLayout21.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12.jpg"/><Relationship Id="rId5" Type="http://schemas.openxmlformats.org/officeDocument/2006/relationships/theme" Target="../theme/theme7.xml"/><Relationship Id="rId4" Type="http://schemas.openxmlformats.org/officeDocument/2006/relationships/slideLayout" Target="../slideLayouts/slideLayout25.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1.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image" Target="../media/image13.png"/><Relationship Id="rId5" Type="http://schemas.openxmlformats.org/officeDocument/2006/relationships/theme" Target="../theme/theme8.xml"/><Relationship Id="rId4" Type="http://schemas.openxmlformats.org/officeDocument/2006/relationships/slideLayout" Target="../slideLayouts/slideLayout2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theme" Target="../theme/theme9.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image" Target="../media/image15.jpeg"/><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image" Target="../media/image14.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theme" Target="../theme/theme1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image" Target="../media/image15.jpeg"/><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image" Target="../media/image14.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 Type="http://schemas.openxmlformats.org/officeDocument/2006/relationships/slideLayout" Target="../slideLayouts/slideLayout72.xml"/><Relationship Id="rId21" Type="http://schemas.openxmlformats.org/officeDocument/2006/relationships/theme" Target="../theme/theme11.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image" Target="../media/image15.jpeg"/><Relationship Id="rId10" Type="http://schemas.openxmlformats.org/officeDocument/2006/relationships/slideLayout" Target="../slideLayouts/slideLayout79.xml"/><Relationship Id="rId19" Type="http://schemas.openxmlformats.org/officeDocument/2006/relationships/slideLayout" Target="../slideLayouts/slideLayout8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image" Target="../media/image14.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slideLayout" Target="../slideLayouts/slideLayout107.xml"/><Relationship Id="rId3" Type="http://schemas.openxmlformats.org/officeDocument/2006/relationships/slideLayout" Target="../slideLayouts/slideLayout92.xml"/><Relationship Id="rId21" Type="http://schemas.openxmlformats.org/officeDocument/2006/relationships/theme" Target="../theme/theme1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20" Type="http://schemas.openxmlformats.org/officeDocument/2006/relationships/slideLayout" Target="../slideLayouts/slideLayout109.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23" Type="http://schemas.openxmlformats.org/officeDocument/2006/relationships/image" Target="../media/image15.jpeg"/><Relationship Id="rId10" Type="http://schemas.openxmlformats.org/officeDocument/2006/relationships/slideLayout" Target="../slideLayouts/slideLayout99.xml"/><Relationship Id="rId19" Type="http://schemas.openxmlformats.org/officeDocument/2006/relationships/slideLayout" Target="../slideLayouts/slideLayout108.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 Id="rId22" Type="http://schemas.openxmlformats.org/officeDocument/2006/relationships/image" Target="../media/image14.png"/></Relationships>
</file>

<file path=ppt/slideMasters/_rels/slideMaster13.xml.rels><?xml version="1.0" encoding="UTF-8" standalone="yes"?>
<Relationships xmlns="http://schemas.openxmlformats.org/package/2006/relationships"><Relationship Id="rId3" Type="http://schemas.openxmlformats.org/officeDocument/2006/relationships/theme" Target="../theme/theme13.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4" Type="http://schemas.openxmlformats.org/officeDocument/2006/relationships/image" Target="../media/image15.jpe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18" Type="http://schemas.openxmlformats.org/officeDocument/2006/relationships/slideLayout" Target="../slideLayouts/slideLayout129.xml"/><Relationship Id="rId3" Type="http://schemas.openxmlformats.org/officeDocument/2006/relationships/slideLayout" Target="../slideLayouts/slideLayout114.xml"/><Relationship Id="rId21" Type="http://schemas.openxmlformats.org/officeDocument/2006/relationships/theme" Target="../theme/theme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slideLayout" Target="../slideLayouts/slideLayout128.xml"/><Relationship Id="rId2" Type="http://schemas.openxmlformats.org/officeDocument/2006/relationships/slideLayout" Target="../slideLayouts/slideLayout113.xml"/><Relationship Id="rId16" Type="http://schemas.openxmlformats.org/officeDocument/2006/relationships/slideLayout" Target="../slideLayouts/slideLayout127.xml"/><Relationship Id="rId20" Type="http://schemas.openxmlformats.org/officeDocument/2006/relationships/slideLayout" Target="../slideLayouts/slideLayout131.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slideLayout" Target="../slideLayouts/slideLayout126.xml"/><Relationship Id="rId23" Type="http://schemas.openxmlformats.org/officeDocument/2006/relationships/image" Target="../media/image15.jpeg"/><Relationship Id="rId10" Type="http://schemas.openxmlformats.org/officeDocument/2006/relationships/slideLayout" Target="../slideLayouts/slideLayout121.xml"/><Relationship Id="rId19" Type="http://schemas.openxmlformats.org/officeDocument/2006/relationships/slideLayout" Target="../slideLayouts/slideLayout130.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 Id="rId22" Type="http://schemas.openxmlformats.org/officeDocument/2006/relationships/image" Target="../media/image14.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slideLayout" Target="../slideLayouts/slideLayout144.xml"/><Relationship Id="rId18" Type="http://schemas.openxmlformats.org/officeDocument/2006/relationships/slideLayout" Target="../slideLayouts/slideLayout149.xml"/><Relationship Id="rId3" Type="http://schemas.openxmlformats.org/officeDocument/2006/relationships/slideLayout" Target="../slideLayouts/slideLayout134.xml"/><Relationship Id="rId21" Type="http://schemas.openxmlformats.org/officeDocument/2006/relationships/theme" Target="../theme/theme15.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17" Type="http://schemas.openxmlformats.org/officeDocument/2006/relationships/slideLayout" Target="../slideLayouts/slideLayout148.xml"/><Relationship Id="rId2" Type="http://schemas.openxmlformats.org/officeDocument/2006/relationships/slideLayout" Target="../slideLayouts/slideLayout133.xml"/><Relationship Id="rId16" Type="http://schemas.openxmlformats.org/officeDocument/2006/relationships/slideLayout" Target="../slideLayouts/slideLayout147.xml"/><Relationship Id="rId20" Type="http://schemas.openxmlformats.org/officeDocument/2006/relationships/slideLayout" Target="../slideLayouts/slideLayout151.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5" Type="http://schemas.openxmlformats.org/officeDocument/2006/relationships/slideLayout" Target="../slideLayouts/slideLayout146.xml"/><Relationship Id="rId23" Type="http://schemas.openxmlformats.org/officeDocument/2006/relationships/image" Target="../media/image15.jpeg"/><Relationship Id="rId10" Type="http://schemas.openxmlformats.org/officeDocument/2006/relationships/slideLayout" Target="../slideLayouts/slideLayout141.xml"/><Relationship Id="rId19" Type="http://schemas.openxmlformats.org/officeDocument/2006/relationships/slideLayout" Target="../slideLayouts/slideLayout150.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slideLayout" Target="../slideLayouts/slideLayout145.xml"/><Relationship Id="rId22" Type="http://schemas.openxmlformats.org/officeDocument/2006/relationships/image" Target="../media/image14.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slideLayout" Target="../slideLayouts/slideLayout169.xml"/><Relationship Id="rId3" Type="http://schemas.openxmlformats.org/officeDocument/2006/relationships/slideLayout" Target="../slideLayouts/slideLayout154.xml"/><Relationship Id="rId21" Type="http://schemas.openxmlformats.org/officeDocument/2006/relationships/theme" Target="../theme/theme16.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slideLayout" Target="../slideLayouts/slideLayout168.xml"/><Relationship Id="rId2" Type="http://schemas.openxmlformats.org/officeDocument/2006/relationships/slideLayout" Target="../slideLayouts/slideLayout153.xml"/><Relationship Id="rId16" Type="http://schemas.openxmlformats.org/officeDocument/2006/relationships/slideLayout" Target="../slideLayouts/slideLayout167.xml"/><Relationship Id="rId20" Type="http://schemas.openxmlformats.org/officeDocument/2006/relationships/slideLayout" Target="../slideLayouts/slideLayout171.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23" Type="http://schemas.openxmlformats.org/officeDocument/2006/relationships/image" Target="../media/image15.jpeg"/><Relationship Id="rId10" Type="http://schemas.openxmlformats.org/officeDocument/2006/relationships/slideLayout" Target="../slideLayouts/slideLayout161.xml"/><Relationship Id="rId19" Type="http://schemas.openxmlformats.org/officeDocument/2006/relationships/slideLayout" Target="../slideLayouts/slideLayout170.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 Id="rId22" Type="http://schemas.openxmlformats.org/officeDocument/2006/relationships/image" Target="../media/image14.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9.xml"/><Relationship Id="rId13" Type="http://schemas.openxmlformats.org/officeDocument/2006/relationships/slideLayout" Target="../slideLayouts/slideLayout184.xml"/><Relationship Id="rId18" Type="http://schemas.openxmlformats.org/officeDocument/2006/relationships/slideLayout" Target="../slideLayouts/slideLayout189.xml"/><Relationship Id="rId3" Type="http://schemas.openxmlformats.org/officeDocument/2006/relationships/slideLayout" Target="../slideLayouts/slideLayout174.xml"/><Relationship Id="rId21" Type="http://schemas.openxmlformats.org/officeDocument/2006/relationships/theme" Target="../theme/theme17.xml"/><Relationship Id="rId7" Type="http://schemas.openxmlformats.org/officeDocument/2006/relationships/slideLayout" Target="../slideLayouts/slideLayout178.xml"/><Relationship Id="rId12" Type="http://schemas.openxmlformats.org/officeDocument/2006/relationships/slideLayout" Target="../slideLayouts/slideLayout183.xml"/><Relationship Id="rId17" Type="http://schemas.openxmlformats.org/officeDocument/2006/relationships/slideLayout" Target="../slideLayouts/slideLayout188.xml"/><Relationship Id="rId2" Type="http://schemas.openxmlformats.org/officeDocument/2006/relationships/slideLayout" Target="../slideLayouts/slideLayout173.xml"/><Relationship Id="rId16" Type="http://schemas.openxmlformats.org/officeDocument/2006/relationships/slideLayout" Target="../slideLayouts/slideLayout187.xml"/><Relationship Id="rId20" Type="http://schemas.openxmlformats.org/officeDocument/2006/relationships/slideLayout" Target="../slideLayouts/slideLayout191.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5" Type="http://schemas.openxmlformats.org/officeDocument/2006/relationships/slideLayout" Target="../slideLayouts/slideLayout176.xml"/><Relationship Id="rId15" Type="http://schemas.openxmlformats.org/officeDocument/2006/relationships/slideLayout" Target="../slideLayouts/slideLayout186.xml"/><Relationship Id="rId23" Type="http://schemas.openxmlformats.org/officeDocument/2006/relationships/image" Target="../media/image15.jpeg"/><Relationship Id="rId10" Type="http://schemas.openxmlformats.org/officeDocument/2006/relationships/slideLayout" Target="../slideLayouts/slideLayout181.xml"/><Relationship Id="rId19" Type="http://schemas.openxmlformats.org/officeDocument/2006/relationships/slideLayout" Target="../slideLayouts/slideLayout190.xml"/><Relationship Id="rId4" Type="http://schemas.openxmlformats.org/officeDocument/2006/relationships/slideLayout" Target="../slideLayouts/slideLayout175.xml"/><Relationship Id="rId9" Type="http://schemas.openxmlformats.org/officeDocument/2006/relationships/slideLayout" Target="../slideLayouts/slideLayout180.xml"/><Relationship Id="rId14" Type="http://schemas.openxmlformats.org/officeDocument/2006/relationships/slideLayout" Target="../slideLayouts/slideLayout185.xml"/><Relationship Id="rId22" Type="http://schemas.openxmlformats.org/officeDocument/2006/relationships/image" Target="../media/image1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97485" y="915840"/>
            <a:ext cx="7982797" cy="2548962"/>
          </a:xfrm>
          <a:prstGeom prst="rect">
            <a:avLst/>
          </a:prstGeom>
        </p:spPr>
        <p:txBody>
          <a:bodyPr vert="horz" lIns="91440" tIns="45720" rIns="91440" bIns="45720" rtlCol="0" anchor="ctr">
            <a:noAutofit/>
          </a:bodyPr>
          <a:lstStyle/>
          <a:p>
            <a:r>
              <a:rPr lang="fr-FR" dirty="0"/>
              <a:t>CLIQUEZ ET MODIFIEZ </a:t>
            </a:r>
            <a:br>
              <a:rPr lang="fr-FR" dirty="0"/>
            </a:br>
            <a:r>
              <a:rPr lang="fr-FR" dirty="0"/>
              <a:t>LE TITRE</a:t>
            </a:r>
          </a:p>
        </p:txBody>
      </p:sp>
      <p:sp>
        <p:nvSpPr>
          <p:cNvPr id="3" name="Espace réservé du texte 2"/>
          <p:cNvSpPr>
            <a:spLocks noGrp="1"/>
          </p:cNvSpPr>
          <p:nvPr>
            <p:ph type="body" idx="1"/>
          </p:nvPr>
        </p:nvSpPr>
        <p:spPr>
          <a:xfrm>
            <a:off x="1097486" y="3464803"/>
            <a:ext cx="7589313" cy="1249263"/>
          </a:xfrm>
          <a:prstGeom prst="rect">
            <a:avLst/>
          </a:prstGeom>
        </p:spPr>
        <p:txBody>
          <a:bodyPr vert="horz" lIns="91440" tIns="45720" rIns="91440" bIns="45720" rtlCol="0">
            <a:normAutofit/>
          </a:bodyPr>
          <a:lstStyle/>
          <a:p>
            <a:pPr lvl="0"/>
            <a:r>
              <a:rPr lang="fr-FR" dirty="0"/>
              <a:t>Cliquez pour modifier les styles du texte </a:t>
            </a:r>
            <a:br>
              <a:rPr lang="fr-FR" dirty="0"/>
            </a:br>
            <a:r>
              <a:rPr lang="fr-FR" dirty="0"/>
              <a:t>du masque</a:t>
            </a:r>
          </a:p>
        </p:txBody>
      </p:sp>
      <p:sp>
        <p:nvSpPr>
          <p:cNvPr id="6" name="Espace réservé du numéro de diapositive 5"/>
          <p:cNvSpPr>
            <a:spLocks noGrp="1"/>
          </p:cNvSpPr>
          <p:nvPr>
            <p:ph type="sldNum" sz="quarter" idx="4"/>
          </p:nvPr>
        </p:nvSpPr>
        <p:spPr>
          <a:xfrm>
            <a:off x="8197502" y="6390910"/>
            <a:ext cx="403878" cy="365125"/>
          </a:xfrm>
          <a:prstGeom prst="rect">
            <a:avLst/>
          </a:prstGeom>
        </p:spPr>
        <p:txBody>
          <a:bodyPr vert="horz" lIns="91440" tIns="45720" rIns="91440" bIns="45720" rtlCol="0" anchor="ctr"/>
          <a:lstStyle>
            <a:lvl1pPr algn="r">
              <a:defRPr sz="1000" b="1">
                <a:solidFill>
                  <a:srgbClr val="404040"/>
                </a:solidFill>
              </a:defRPr>
            </a:lvl1pPr>
          </a:lstStyle>
          <a:p>
            <a:fld id="{1FC8907D-B208-DC44-82F5-2940ECA1C9FA}" type="slidenum">
              <a:rPr lang="fr-FR" smtClean="0"/>
              <a:pPr/>
              <a:t>‹#›</a:t>
            </a:fld>
            <a:endParaRPr lang="fr-FR" dirty="0"/>
          </a:p>
        </p:txBody>
      </p:sp>
      <p:sp>
        <p:nvSpPr>
          <p:cNvPr id="12" name="Espace réservé du pied de page 4"/>
          <p:cNvSpPr txBox="1">
            <a:spLocks/>
          </p:cNvSpPr>
          <p:nvPr userDrawn="1"/>
        </p:nvSpPr>
        <p:spPr>
          <a:xfrm>
            <a:off x="2369032" y="6146185"/>
            <a:ext cx="4620586"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rgbClr val="00919D"/>
                </a:solidFill>
              </a:rPr>
              <a:t/>
            </a:r>
            <a:br>
              <a:rPr lang="fr-FR" dirty="0">
                <a:solidFill>
                  <a:srgbClr val="00919D"/>
                </a:solidFill>
              </a:rPr>
            </a:br>
            <a:r>
              <a:rPr lang="fr-FR" dirty="0">
                <a:solidFill>
                  <a:schemeClr val="tx1">
                    <a:lumMod val="75000"/>
                    <a:lumOff val="25000"/>
                  </a:schemeClr>
                </a:solidFill>
              </a:rPr>
              <a:t>titre de la présentation</a:t>
            </a:r>
          </a:p>
          <a:p>
            <a:endParaRPr lang="fr-FR" dirty="0"/>
          </a:p>
        </p:txBody>
      </p:sp>
      <p:sp>
        <p:nvSpPr>
          <p:cNvPr id="15"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chemeClr val="tx1">
                    <a:lumMod val="75000"/>
                    <a:lumOff val="25000"/>
                  </a:schemeClr>
                </a:solidFill>
              </a:rPr>
              <a:t>JJ/MM/AAAA</a:t>
            </a:r>
          </a:p>
          <a:p>
            <a:endParaRPr lang="fr-FR" dirty="0"/>
          </a:p>
        </p:txBody>
      </p:sp>
      <p:pic>
        <p:nvPicPr>
          <p:cNvPr id="9" name="Image 8"/>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429" y="6164574"/>
            <a:ext cx="1228164" cy="658505"/>
          </a:xfrm>
          <a:prstGeom prst="rect">
            <a:avLst/>
          </a:prstGeom>
        </p:spPr>
      </p:pic>
    </p:spTree>
    <p:extLst>
      <p:ext uri="{BB962C8B-B14F-4D97-AF65-F5344CB8AC3E}">
        <p14:creationId xmlns:p14="http://schemas.microsoft.com/office/powerpoint/2010/main" val="3069642489"/>
      </p:ext>
    </p:extLst>
  </p:cSld>
  <p:clrMap bg1="lt1" tx1="dk1" bg2="lt2" tx2="dk2" accent1="accent1" accent2="accent2" accent3="accent3" accent4="accent4" accent5="accent5" accent6="accent6" hlink="hlink" folHlink="folHlink"/>
  <p:sldLayoutIdLst>
    <p:sldLayoutId id="2147483660" r:id="rId1"/>
    <p:sldLayoutId id="2147483681" r:id="rId2"/>
    <p:sldLayoutId id="2147483690" r:id="rId3"/>
    <p:sldLayoutId id="2147483689" r:id="rId4"/>
    <p:sldLayoutId id="2147483675" r:id="rId5"/>
    <p:sldLayoutId id="2147483725" r:id="rId6"/>
  </p:sldLayoutIdLst>
  <p:hf hdr="0"/>
  <p:txStyles>
    <p:titleStyle>
      <a:lvl1pPr algn="l" defTabSz="457200" rtl="0" eaLnBrk="1" latinLnBrk="0" hangingPunct="1">
        <a:spcBef>
          <a:spcPct val="0"/>
        </a:spcBef>
        <a:buNone/>
        <a:defRPr sz="3600" b="1" i="0" kern="1200">
          <a:solidFill>
            <a:schemeClr val="tx1">
              <a:lumMod val="75000"/>
              <a:lumOff val="25000"/>
            </a:schemeClr>
          </a:solidFill>
          <a:latin typeface="Arial Black" charset="0"/>
          <a:ea typeface="Arial Black" charset="0"/>
          <a:cs typeface="Arial Black" charset="0"/>
        </a:defRPr>
      </a:lvl1pPr>
    </p:titleStyle>
    <p:bodyStyle>
      <a:lvl1pPr marL="0" indent="0" algn="l" defTabSz="457200" rtl="0" eaLnBrk="1" latinLnBrk="0" hangingPunct="1">
        <a:spcBef>
          <a:spcPct val="20000"/>
        </a:spcBef>
        <a:buFont typeface="Arial"/>
        <a:buNone/>
        <a:defRPr sz="2800" b="0" i="0" kern="1200">
          <a:solidFill>
            <a:srgbClr val="005E8B"/>
          </a:solidFill>
          <a:latin typeface="Arial" charset="0"/>
          <a:ea typeface="Arial" charset="0"/>
          <a:cs typeface="Arial"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Espace réservé du titre 1"/>
          <p:cNvSpPr>
            <a:spLocks noGrp="1"/>
          </p:cNvSpPr>
          <p:nvPr>
            <p:ph type="title"/>
          </p:nvPr>
        </p:nvSpPr>
        <p:spPr>
          <a:xfrm>
            <a:off x="3011069" y="1855204"/>
            <a:ext cx="5590311" cy="2006323"/>
          </a:xfrm>
          <a:prstGeom prst="rect">
            <a:avLst/>
          </a:prstGeom>
        </p:spPr>
        <p:txBody>
          <a:bodyPr vert="horz" lIns="91440" tIns="45720" rIns="91440" bIns="45720" rtlCol="0" anchor="ctr">
            <a:normAutofit/>
          </a:bodyPr>
          <a:lstStyle/>
          <a:p>
            <a:r>
              <a:rPr lang="fr-FR" dirty="0"/>
              <a:t>Cliquez </a:t>
            </a:r>
            <a:br>
              <a:rPr lang="fr-FR" dirty="0"/>
            </a:br>
            <a:r>
              <a:rPr lang="fr-FR" dirty="0"/>
              <a:t>et modifiez le titre</a:t>
            </a:r>
          </a:p>
        </p:txBody>
      </p:sp>
      <p:sp>
        <p:nvSpPr>
          <p:cNvPr id="3" name="Espace réservé du texte 2"/>
          <p:cNvSpPr>
            <a:spLocks noGrp="1"/>
          </p:cNvSpPr>
          <p:nvPr>
            <p:ph type="body" idx="1"/>
          </p:nvPr>
        </p:nvSpPr>
        <p:spPr>
          <a:xfrm>
            <a:off x="3011069" y="3578946"/>
            <a:ext cx="5590312" cy="1180729"/>
          </a:xfrm>
          <a:prstGeom prst="rect">
            <a:avLst/>
          </a:prstGeom>
        </p:spPr>
        <p:txBody>
          <a:bodyPr vert="horz" lIns="91440" tIns="45720" rIns="91440" bIns="45720" rtlCol="0">
            <a:normAutofit/>
          </a:bodyPr>
          <a:lstStyle/>
          <a:p>
            <a:pPr lvl="0"/>
            <a:r>
              <a:rPr lang="fr-FR" dirty="0"/>
              <a:t>Cliquez pour modifier </a:t>
            </a:r>
            <a:br>
              <a:rPr lang="fr-FR" dirty="0"/>
            </a:br>
            <a:r>
              <a:rPr lang="fr-FR" dirty="0"/>
              <a:t>les styles du texte du masque</a:t>
            </a:r>
          </a:p>
          <a:p>
            <a:pPr lvl="0"/>
            <a:endParaRPr lang="fr-FR" dirty="0"/>
          </a:p>
        </p:txBody>
      </p:sp>
      <p:sp>
        <p:nvSpPr>
          <p:cNvPr id="6" name="Espace réservé du numéro de diapositive 5"/>
          <p:cNvSpPr>
            <a:spLocks noGrp="1"/>
          </p:cNvSpPr>
          <p:nvPr>
            <p:ph type="sldNum" sz="quarter" idx="4"/>
          </p:nvPr>
        </p:nvSpPr>
        <p:spPr>
          <a:xfrm>
            <a:off x="8249851" y="6390910"/>
            <a:ext cx="351529" cy="365125"/>
          </a:xfrm>
          <a:prstGeom prst="rect">
            <a:avLst/>
          </a:prstGeom>
        </p:spPr>
        <p:txBody>
          <a:bodyPr vert="horz" lIns="91440" tIns="45720" rIns="91440" bIns="45720" rtlCol="0" anchor="ctr"/>
          <a:lstStyle>
            <a:lvl1pPr algn="r">
              <a:defRPr sz="1000" b="1">
                <a:solidFill>
                  <a:srgbClr val="000000"/>
                </a:solidFill>
              </a:defRPr>
            </a:lvl1pPr>
          </a:lstStyle>
          <a:p>
            <a:fld id="{C6B7B3CB-E3BA-F74C-AB76-86EFC5843CD6}" type="slidenum">
              <a:rPr lang="fr-FR" smtClean="0"/>
              <a:pPr/>
              <a:t>‹#›</a:t>
            </a:fld>
            <a:endParaRPr lang="fr-FR" dirty="0"/>
          </a:p>
        </p:txBody>
      </p:sp>
      <p:sp>
        <p:nvSpPr>
          <p:cNvPr id="11" name="Espace réservé du pied de page 4"/>
          <p:cNvSpPr txBox="1">
            <a:spLocks/>
          </p:cNvSpPr>
          <p:nvPr userDrawn="1"/>
        </p:nvSpPr>
        <p:spPr>
          <a:xfrm>
            <a:off x="3095354" y="6146185"/>
            <a:ext cx="4620586"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rgbClr val="00919D"/>
                </a:solidFill>
              </a:rPr>
              <a:t/>
            </a:r>
            <a:br>
              <a:rPr lang="fr-FR" dirty="0">
                <a:solidFill>
                  <a:srgbClr val="00919D"/>
                </a:solidFill>
              </a:rPr>
            </a:br>
            <a:r>
              <a:rPr lang="fr-FR" dirty="0">
                <a:solidFill>
                  <a:schemeClr val="tx1">
                    <a:lumMod val="75000"/>
                    <a:lumOff val="25000"/>
                  </a:schemeClr>
                </a:solidFill>
              </a:rPr>
              <a:t>titre de la présentation</a:t>
            </a:r>
          </a:p>
          <a:p>
            <a:endParaRPr lang="fr-FR" dirty="0"/>
          </a:p>
        </p:txBody>
      </p:sp>
      <p:sp>
        <p:nvSpPr>
          <p:cNvPr id="12"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chemeClr val="tx1">
                    <a:lumMod val="75000"/>
                    <a:lumOff val="25000"/>
                  </a:schemeClr>
                </a:solidFill>
              </a:rPr>
              <a:t>JJ/MM/AAAA</a:t>
            </a:r>
          </a:p>
          <a:p>
            <a:endParaRPr lang="fr-FR" dirty="0"/>
          </a:p>
        </p:txBody>
      </p:sp>
      <p:grpSp>
        <p:nvGrpSpPr>
          <p:cNvPr id="10" name="Grouper 9"/>
          <p:cNvGrpSpPr/>
          <p:nvPr userDrawn="1"/>
        </p:nvGrpSpPr>
        <p:grpSpPr>
          <a:xfrm>
            <a:off x="3121481" y="2132720"/>
            <a:ext cx="525531" cy="171686"/>
            <a:chOff x="5391302" y="1426464"/>
            <a:chExt cx="604579" cy="197510"/>
          </a:xfrm>
          <a:solidFill>
            <a:srgbClr val="E96667"/>
          </a:solidFill>
        </p:grpSpPr>
        <p:sp>
          <p:nvSpPr>
            <p:cNvPr id="13" name="Rectangle 12"/>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5" name="Imag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95596" y="5258665"/>
            <a:ext cx="957056" cy="1297583"/>
          </a:xfrm>
          <a:prstGeom prst="rect">
            <a:avLst/>
          </a:prstGeom>
        </p:spPr>
      </p:pic>
    </p:spTree>
    <p:extLst>
      <p:ext uri="{BB962C8B-B14F-4D97-AF65-F5344CB8AC3E}">
        <p14:creationId xmlns:p14="http://schemas.microsoft.com/office/powerpoint/2010/main" val="681263329"/>
      </p:ext>
    </p:extLst>
  </p:cSld>
  <p:clrMap bg1="lt1" tx1="dk1" bg2="lt2" tx2="dk2" accent1="accent1" accent2="accent2" accent3="accent3" accent4="accent4" accent5="accent5" accent6="accent6" hlink="hlink" folHlink="folHlink"/>
  <p:sldLayoutIdLst>
    <p:sldLayoutId id="2147483694" r:id="rId1"/>
    <p:sldLayoutId id="2147483726" r:id="rId2"/>
  </p:sldLayoutIdLst>
  <p:hf hdr="0"/>
  <p:txStyles>
    <p:titleStyle>
      <a:lvl1pPr algn="l" defTabSz="457200" rtl="0" eaLnBrk="1" latinLnBrk="0" hangingPunct="1">
        <a:spcBef>
          <a:spcPct val="0"/>
        </a:spcBef>
        <a:buNone/>
        <a:defRPr sz="3200" b="1" i="0" kern="1200">
          <a:solidFill>
            <a:srgbClr val="E96667"/>
          </a:solidFill>
          <a:latin typeface="Arial Black" charset="0"/>
          <a:ea typeface="Arial Black" charset="0"/>
          <a:cs typeface="Arial Black" charset="0"/>
        </a:defRPr>
      </a:lvl1pPr>
    </p:titleStyle>
    <p:bodyStyle>
      <a:lvl1pPr marL="0" indent="0" algn="l" defTabSz="457200" rtl="0" eaLnBrk="1" latinLnBrk="0" hangingPunct="1">
        <a:spcBef>
          <a:spcPct val="20000"/>
        </a:spcBef>
        <a:buFont typeface="Arial"/>
        <a:buNone/>
        <a:defRPr sz="2800" b="0" i="0" kern="1200">
          <a:solidFill>
            <a:schemeClr val="tx1"/>
          </a:solidFill>
          <a:latin typeface="Arial" charset="0"/>
          <a:ea typeface="Arial" charset="0"/>
          <a:cs typeface="Arial"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Espace réservé du titre 1"/>
          <p:cNvSpPr>
            <a:spLocks noGrp="1"/>
          </p:cNvSpPr>
          <p:nvPr>
            <p:ph type="title"/>
          </p:nvPr>
        </p:nvSpPr>
        <p:spPr>
          <a:xfrm>
            <a:off x="3011069" y="1855204"/>
            <a:ext cx="5590311" cy="2006323"/>
          </a:xfrm>
          <a:prstGeom prst="rect">
            <a:avLst/>
          </a:prstGeom>
        </p:spPr>
        <p:txBody>
          <a:bodyPr vert="horz" lIns="91440" tIns="45720" rIns="91440" bIns="45720" rtlCol="0" anchor="ctr">
            <a:normAutofit/>
          </a:bodyPr>
          <a:lstStyle/>
          <a:p>
            <a:r>
              <a:rPr lang="fr-FR" dirty="0"/>
              <a:t>Cliquez </a:t>
            </a:r>
            <a:br>
              <a:rPr lang="fr-FR" dirty="0"/>
            </a:br>
            <a:r>
              <a:rPr lang="fr-FR" dirty="0"/>
              <a:t>et modifiez le titre</a:t>
            </a:r>
          </a:p>
        </p:txBody>
      </p:sp>
      <p:sp>
        <p:nvSpPr>
          <p:cNvPr id="3" name="Espace réservé du texte 2"/>
          <p:cNvSpPr>
            <a:spLocks noGrp="1"/>
          </p:cNvSpPr>
          <p:nvPr>
            <p:ph type="body" idx="1"/>
          </p:nvPr>
        </p:nvSpPr>
        <p:spPr>
          <a:xfrm>
            <a:off x="3011069" y="3578946"/>
            <a:ext cx="5590312" cy="1180729"/>
          </a:xfrm>
          <a:prstGeom prst="rect">
            <a:avLst/>
          </a:prstGeom>
        </p:spPr>
        <p:txBody>
          <a:bodyPr vert="horz" lIns="91440" tIns="45720" rIns="91440" bIns="45720" rtlCol="0">
            <a:normAutofit/>
          </a:bodyPr>
          <a:lstStyle/>
          <a:p>
            <a:pPr lvl="0"/>
            <a:r>
              <a:rPr lang="fr-FR" dirty="0"/>
              <a:t>Cliquez pour modifier </a:t>
            </a:r>
            <a:br>
              <a:rPr lang="fr-FR" dirty="0"/>
            </a:br>
            <a:r>
              <a:rPr lang="fr-FR" dirty="0"/>
              <a:t>les styles du texte du masque</a:t>
            </a:r>
          </a:p>
          <a:p>
            <a:pPr lvl="0"/>
            <a:endParaRPr lang="fr-FR" dirty="0"/>
          </a:p>
        </p:txBody>
      </p:sp>
      <p:sp>
        <p:nvSpPr>
          <p:cNvPr id="6" name="Espace réservé du numéro de diapositive 5"/>
          <p:cNvSpPr>
            <a:spLocks noGrp="1"/>
          </p:cNvSpPr>
          <p:nvPr>
            <p:ph type="sldNum" sz="quarter" idx="4"/>
          </p:nvPr>
        </p:nvSpPr>
        <p:spPr>
          <a:xfrm>
            <a:off x="8249851" y="6390910"/>
            <a:ext cx="351529" cy="365125"/>
          </a:xfrm>
          <a:prstGeom prst="rect">
            <a:avLst/>
          </a:prstGeom>
        </p:spPr>
        <p:txBody>
          <a:bodyPr vert="horz" lIns="91440" tIns="45720" rIns="91440" bIns="45720" rtlCol="0" anchor="ctr"/>
          <a:lstStyle>
            <a:lvl1pPr algn="r">
              <a:defRPr sz="1000" b="1">
                <a:solidFill>
                  <a:srgbClr val="000000"/>
                </a:solidFill>
              </a:defRPr>
            </a:lvl1pPr>
          </a:lstStyle>
          <a:p>
            <a:fld id="{C6B7B3CB-E3BA-F74C-AB76-86EFC5843CD6}" type="slidenum">
              <a:rPr lang="fr-FR" smtClean="0"/>
              <a:pPr/>
              <a:t>‹#›</a:t>
            </a:fld>
            <a:endParaRPr lang="fr-FR" dirty="0"/>
          </a:p>
        </p:txBody>
      </p:sp>
      <p:sp>
        <p:nvSpPr>
          <p:cNvPr id="11" name="Espace réservé du pied de page 4"/>
          <p:cNvSpPr txBox="1">
            <a:spLocks/>
          </p:cNvSpPr>
          <p:nvPr userDrawn="1"/>
        </p:nvSpPr>
        <p:spPr>
          <a:xfrm>
            <a:off x="3095354" y="6146185"/>
            <a:ext cx="4620586"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rgbClr val="00919D"/>
                </a:solidFill>
              </a:rPr>
              <a:t/>
            </a:r>
            <a:br>
              <a:rPr lang="fr-FR" dirty="0">
                <a:solidFill>
                  <a:srgbClr val="00919D"/>
                </a:solidFill>
              </a:rPr>
            </a:br>
            <a:r>
              <a:rPr lang="fr-FR" dirty="0">
                <a:solidFill>
                  <a:schemeClr val="tx1">
                    <a:lumMod val="75000"/>
                    <a:lumOff val="25000"/>
                  </a:schemeClr>
                </a:solidFill>
              </a:rPr>
              <a:t>titre de la présentation</a:t>
            </a:r>
          </a:p>
          <a:p>
            <a:endParaRPr lang="fr-FR" dirty="0"/>
          </a:p>
        </p:txBody>
      </p:sp>
      <p:sp>
        <p:nvSpPr>
          <p:cNvPr id="12"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chemeClr val="tx1">
                    <a:lumMod val="75000"/>
                    <a:lumOff val="25000"/>
                  </a:schemeClr>
                </a:solidFill>
              </a:rPr>
              <a:t>JJ/MM/AAAA</a:t>
            </a:r>
          </a:p>
          <a:p>
            <a:endParaRPr lang="fr-FR" dirty="0"/>
          </a:p>
        </p:txBody>
      </p:sp>
      <p:grpSp>
        <p:nvGrpSpPr>
          <p:cNvPr id="10" name="Grouper 9"/>
          <p:cNvGrpSpPr/>
          <p:nvPr userDrawn="1"/>
        </p:nvGrpSpPr>
        <p:grpSpPr>
          <a:xfrm>
            <a:off x="3121481" y="2132720"/>
            <a:ext cx="525531" cy="171686"/>
            <a:chOff x="5391302" y="1426464"/>
            <a:chExt cx="604579" cy="197510"/>
          </a:xfrm>
          <a:solidFill>
            <a:srgbClr val="5AB88F"/>
          </a:solidFill>
        </p:grpSpPr>
        <p:sp>
          <p:nvSpPr>
            <p:cNvPr id="13" name="Rectangle 12"/>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5" name="Imag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5596" y="5258665"/>
            <a:ext cx="957056" cy="1297583"/>
          </a:xfrm>
          <a:prstGeom prst="rect">
            <a:avLst/>
          </a:prstGeom>
        </p:spPr>
      </p:pic>
    </p:spTree>
    <p:extLst>
      <p:ext uri="{BB962C8B-B14F-4D97-AF65-F5344CB8AC3E}">
        <p14:creationId xmlns:p14="http://schemas.microsoft.com/office/powerpoint/2010/main" val="232989801"/>
      </p:ext>
    </p:extLst>
  </p:cSld>
  <p:clrMap bg1="lt1" tx1="dk1" bg2="lt2" tx2="dk2" accent1="accent1" accent2="accent2" accent3="accent3" accent4="accent4" accent5="accent5" accent6="accent6" hlink="hlink" folHlink="folHlink"/>
  <p:sldLayoutIdLst>
    <p:sldLayoutId id="2147483696" r:id="rId1"/>
  </p:sldLayoutIdLst>
  <p:hf hdr="0"/>
  <p:txStyles>
    <p:titleStyle>
      <a:lvl1pPr algn="l" defTabSz="457200" rtl="0" eaLnBrk="1" latinLnBrk="0" hangingPunct="1">
        <a:spcBef>
          <a:spcPct val="0"/>
        </a:spcBef>
        <a:buNone/>
        <a:defRPr sz="3200" b="1" i="0" kern="1200">
          <a:solidFill>
            <a:srgbClr val="5AB88F"/>
          </a:solidFill>
          <a:latin typeface="Arial Black" charset="0"/>
          <a:ea typeface="Arial Black" charset="0"/>
          <a:cs typeface="Arial Black" charset="0"/>
        </a:defRPr>
      </a:lvl1pPr>
    </p:titleStyle>
    <p:bodyStyle>
      <a:lvl1pPr marL="0" indent="0" algn="l" defTabSz="457200" rtl="0" eaLnBrk="1" latinLnBrk="0" hangingPunct="1">
        <a:spcBef>
          <a:spcPct val="20000"/>
        </a:spcBef>
        <a:buFont typeface="Arial"/>
        <a:buNone/>
        <a:defRPr sz="2800" b="0" i="0" kern="1200">
          <a:solidFill>
            <a:schemeClr val="tx1"/>
          </a:solidFill>
          <a:latin typeface="Arial" charset="0"/>
          <a:ea typeface="Arial" charset="0"/>
          <a:cs typeface="Arial"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05400" y="182889"/>
            <a:ext cx="7881400" cy="1286937"/>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805400" y="1476022"/>
            <a:ext cx="7881400" cy="4525963"/>
          </a:xfrm>
          <a:prstGeom prst="rect">
            <a:avLst/>
          </a:prstGeom>
        </p:spPr>
        <p:txBody>
          <a:bodyPr vert="horz" lIns="91440" tIns="45720" rIns="91440" bIns="45720" rtlCol="0">
            <a:normAutofit/>
          </a:bodyPr>
          <a:lstStyle/>
          <a:p>
            <a:pPr lvl="0"/>
            <a:r>
              <a:rPr lang="fr-FR" dirty="0"/>
              <a:t> 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4"/>
          </p:nvPr>
        </p:nvSpPr>
        <p:spPr>
          <a:xfrm>
            <a:off x="8149942" y="6390910"/>
            <a:ext cx="450457" cy="365125"/>
          </a:xfrm>
          <a:prstGeom prst="rect">
            <a:avLst/>
          </a:prstGeom>
        </p:spPr>
        <p:txBody>
          <a:bodyPr vert="horz" lIns="91440" tIns="45720" rIns="91440" bIns="45720" rtlCol="0" anchor="ctr"/>
          <a:lstStyle>
            <a:lvl1pPr algn="r">
              <a:defRPr sz="900" b="1" i="0">
                <a:solidFill>
                  <a:srgbClr val="404040"/>
                </a:solidFill>
                <a:latin typeface="Arial" charset="0"/>
                <a:ea typeface="Arial" charset="0"/>
                <a:cs typeface="Arial" charset="0"/>
              </a:defRPr>
            </a:lvl1pPr>
          </a:lstStyle>
          <a:p>
            <a:fld id="{A786685B-2977-D546-9E3D-3CA676A47F0C}" type="slidenum">
              <a:rPr lang="fr-FR" smtClean="0"/>
              <a:pPr/>
              <a:t>‹#›</a:t>
            </a:fld>
            <a:endParaRPr lang="fr-FR" dirty="0"/>
          </a:p>
        </p:txBody>
      </p:sp>
      <p:sp>
        <p:nvSpPr>
          <p:cNvPr id="14" name="Espace réservé du pied de page 4"/>
          <p:cNvSpPr txBox="1">
            <a:spLocks/>
          </p:cNvSpPr>
          <p:nvPr userDrawn="1"/>
        </p:nvSpPr>
        <p:spPr>
          <a:xfrm>
            <a:off x="2369032" y="6146185"/>
            <a:ext cx="3544088"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1320"/>
              </a:lnSpc>
            </a:pPr>
            <a:endParaRPr lang="fr-FR" sz="900" b="0" i="0" dirty="0">
              <a:solidFill>
                <a:schemeClr val="tx1">
                  <a:lumMod val="75000"/>
                  <a:lumOff val="25000"/>
                </a:schemeClr>
              </a:solidFill>
              <a:latin typeface="Arial" charset="0"/>
              <a:ea typeface="Arial" charset="0"/>
              <a:cs typeface="Arial" charset="0"/>
            </a:endParaRPr>
          </a:p>
          <a:p>
            <a:pPr>
              <a:lnSpc>
                <a:spcPts val="1320"/>
              </a:lnSpc>
            </a:pPr>
            <a:r>
              <a:rPr lang="fr-FR" sz="900" b="0" i="0" dirty="0">
                <a:solidFill>
                  <a:schemeClr val="tx1">
                    <a:lumMod val="75000"/>
                    <a:lumOff val="25000"/>
                  </a:schemeClr>
                </a:solidFill>
                <a:latin typeface="Arial" charset="0"/>
                <a:ea typeface="Arial" charset="0"/>
                <a:cs typeface="Arial" charset="0"/>
              </a:rPr>
              <a:t>Titre de la présentation</a:t>
            </a:r>
          </a:p>
        </p:txBody>
      </p:sp>
      <p:sp>
        <p:nvSpPr>
          <p:cNvPr id="15"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sz="900" b="0" i="0" dirty="0">
                <a:solidFill>
                  <a:schemeClr val="tx1">
                    <a:lumMod val="75000"/>
                    <a:lumOff val="25000"/>
                  </a:schemeClr>
                </a:solidFill>
                <a:latin typeface="Arial" charset="0"/>
                <a:ea typeface="Arial" charset="0"/>
                <a:cs typeface="Arial" charset="0"/>
              </a:rPr>
              <a:t>JJ/MM/AAAA</a:t>
            </a:r>
          </a:p>
          <a:p>
            <a:endParaRPr lang="fr-FR" dirty="0"/>
          </a:p>
        </p:txBody>
      </p:sp>
      <p:pic>
        <p:nvPicPr>
          <p:cNvPr id="10" name="Imag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803622" y="6260026"/>
            <a:ext cx="1264310" cy="524878"/>
          </a:xfrm>
          <a:prstGeom prst="rect">
            <a:avLst/>
          </a:prstGeom>
        </p:spPr>
      </p:pic>
      <p:pic>
        <p:nvPicPr>
          <p:cNvPr id="5" name="Image 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808920" y="6255450"/>
            <a:ext cx="1246398" cy="517442"/>
          </a:xfrm>
          <a:prstGeom prst="rect">
            <a:avLst/>
          </a:prstGeom>
        </p:spPr>
      </p:pic>
      <p:pic>
        <p:nvPicPr>
          <p:cNvPr id="9" name="Image 8"/>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429" y="6164574"/>
            <a:ext cx="1228164" cy="658505"/>
          </a:xfrm>
          <a:prstGeom prst="rect">
            <a:avLst/>
          </a:prstGeom>
        </p:spPr>
      </p:pic>
    </p:spTree>
    <p:extLst>
      <p:ext uri="{BB962C8B-B14F-4D97-AF65-F5344CB8AC3E}">
        <p14:creationId xmlns:p14="http://schemas.microsoft.com/office/powerpoint/2010/main" val="176804822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Lst>
  <p:hf hdr="0"/>
  <p:txStyles>
    <p:titleStyle>
      <a:lvl1pPr algn="l" defTabSz="457200" rtl="0" eaLnBrk="1" latinLnBrk="0" hangingPunct="1">
        <a:spcBef>
          <a:spcPct val="0"/>
        </a:spcBef>
        <a:buNone/>
        <a:defRPr sz="2500" b="1" i="0" kern="1200" cap="none">
          <a:solidFill>
            <a:schemeClr val="tx1">
              <a:lumMod val="75000"/>
              <a:lumOff val="25000"/>
            </a:schemeClr>
          </a:solidFill>
          <a:latin typeface="Arial Black" charset="0"/>
          <a:ea typeface="Arial Black" charset="0"/>
          <a:cs typeface="Arial Black" charset="0"/>
        </a:defRPr>
      </a:lvl1pPr>
    </p:titleStyle>
    <p:bodyStyle>
      <a:lvl1pPr marL="177800" indent="-177800" algn="l" defTabSz="457200" rtl="0" eaLnBrk="1" latinLnBrk="0" hangingPunct="1">
        <a:spcBef>
          <a:spcPct val="20000"/>
        </a:spcBef>
        <a:buClr>
          <a:srgbClr val="E96667"/>
        </a:buClr>
        <a:buSzPct val="114000"/>
        <a:buFont typeface="Wingdings" charset="2"/>
        <a:buChar char="§"/>
        <a:defRPr sz="1800" b="1" i="0" kern="1200">
          <a:solidFill>
            <a:srgbClr val="E96667"/>
          </a:solidFill>
          <a:latin typeface="Arial" charset="0"/>
          <a:ea typeface="Arial" charset="0"/>
          <a:cs typeface="Arial" charset="0"/>
        </a:defRPr>
      </a:lvl1pPr>
      <a:lvl2pPr marL="627063" indent="-169863" algn="l" defTabSz="457200" rtl="0" eaLnBrk="1" latinLnBrk="0" hangingPunct="1">
        <a:spcBef>
          <a:spcPct val="20000"/>
        </a:spcBef>
        <a:buClr>
          <a:srgbClr val="E96667"/>
        </a:buClr>
        <a:buSzPct val="135000"/>
        <a:buFont typeface="Arial" charset="0"/>
        <a:buChar char="•"/>
        <a:defRPr sz="1300" b="1" i="0" kern="1200">
          <a:solidFill>
            <a:schemeClr val="tx1"/>
          </a:solidFill>
          <a:latin typeface="Arial" charset="0"/>
          <a:ea typeface="Arial" charset="0"/>
          <a:cs typeface="Arial" charset="0"/>
        </a:defRPr>
      </a:lvl2pPr>
      <a:lvl3pPr marL="627063" indent="0" algn="l" defTabSz="457200" rtl="0" eaLnBrk="1" latinLnBrk="0" hangingPunct="1">
        <a:spcBef>
          <a:spcPct val="20000"/>
        </a:spcBef>
        <a:buFont typeface="Arial" charset="0"/>
        <a:buNone/>
        <a:defRPr sz="1300" b="0" i="0" kern="1200">
          <a:solidFill>
            <a:schemeClr val="tx1"/>
          </a:solidFill>
          <a:latin typeface="Arial" charset="0"/>
          <a:ea typeface="Arial" charset="0"/>
          <a:cs typeface="Arial" charset="0"/>
        </a:defRPr>
      </a:lvl3pPr>
      <a:lvl4pPr marL="627063" indent="177800" algn="l" defTabSz="457200" rtl="0" eaLnBrk="1" latinLnBrk="0" hangingPunct="1">
        <a:spcBef>
          <a:spcPct val="20000"/>
        </a:spcBef>
        <a:buClr>
          <a:srgbClr val="E96667"/>
        </a:buClr>
        <a:buFont typeface="Arial"/>
        <a:buChar char="–"/>
        <a:defRPr sz="1100" b="0" i="0" kern="1200">
          <a:solidFill>
            <a:schemeClr val="tx1"/>
          </a:solidFill>
          <a:latin typeface="Arial" charset="0"/>
          <a:ea typeface="Arial" charset="0"/>
          <a:cs typeface="Arial" charset="0"/>
        </a:defRPr>
      </a:lvl4pPr>
      <a:lvl5pPr marL="806450" indent="0" algn="l" defTabSz="457200" rtl="0" eaLnBrk="1" latinLnBrk="0" hangingPunct="1">
        <a:spcBef>
          <a:spcPct val="20000"/>
        </a:spcBef>
        <a:buFont typeface="Arial"/>
        <a:buNone/>
        <a:defRPr sz="1100" b="0" i="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05400" y="182889"/>
            <a:ext cx="7881400" cy="1286937"/>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805400" y="1476022"/>
            <a:ext cx="7881400" cy="4525963"/>
          </a:xfrm>
          <a:prstGeom prst="rect">
            <a:avLst/>
          </a:prstGeom>
        </p:spPr>
        <p:txBody>
          <a:bodyPr vert="horz" lIns="91440" tIns="45720" rIns="91440" bIns="45720" rtlCol="0">
            <a:normAutofit/>
          </a:bodyPr>
          <a:lstStyle/>
          <a:p>
            <a:pPr lvl="0"/>
            <a:r>
              <a:rPr lang="fr-FR" dirty="0"/>
              <a:t> 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4"/>
          </p:nvPr>
        </p:nvSpPr>
        <p:spPr>
          <a:xfrm>
            <a:off x="8149942" y="6390910"/>
            <a:ext cx="450457" cy="365125"/>
          </a:xfrm>
          <a:prstGeom prst="rect">
            <a:avLst/>
          </a:prstGeom>
        </p:spPr>
        <p:txBody>
          <a:bodyPr vert="horz" lIns="91440" tIns="45720" rIns="91440" bIns="45720" rtlCol="0" anchor="ctr"/>
          <a:lstStyle>
            <a:lvl1pPr algn="r">
              <a:defRPr sz="900" b="1" i="0">
                <a:solidFill>
                  <a:srgbClr val="404040"/>
                </a:solidFill>
                <a:latin typeface="Arial" charset="0"/>
                <a:ea typeface="Arial" charset="0"/>
                <a:cs typeface="Arial" charset="0"/>
              </a:defRPr>
            </a:lvl1pPr>
          </a:lstStyle>
          <a:p>
            <a:fld id="{A786685B-2977-D546-9E3D-3CA676A47F0C}" type="slidenum">
              <a:rPr lang="fr-FR" smtClean="0"/>
              <a:pPr/>
              <a:t>‹#›</a:t>
            </a:fld>
            <a:endParaRPr lang="fr-FR" dirty="0"/>
          </a:p>
        </p:txBody>
      </p:sp>
      <p:sp>
        <p:nvSpPr>
          <p:cNvPr id="14" name="Espace réservé du pied de page 4"/>
          <p:cNvSpPr txBox="1">
            <a:spLocks/>
          </p:cNvSpPr>
          <p:nvPr userDrawn="1"/>
        </p:nvSpPr>
        <p:spPr>
          <a:xfrm>
            <a:off x="2369032" y="6146185"/>
            <a:ext cx="3544088"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1320"/>
              </a:lnSpc>
            </a:pPr>
            <a:endParaRPr lang="fr-FR" sz="900" b="0" i="0" dirty="0">
              <a:solidFill>
                <a:schemeClr val="tx1">
                  <a:lumMod val="75000"/>
                  <a:lumOff val="25000"/>
                </a:schemeClr>
              </a:solidFill>
              <a:latin typeface="Arial" charset="0"/>
              <a:ea typeface="Arial" charset="0"/>
              <a:cs typeface="Arial" charset="0"/>
            </a:endParaRPr>
          </a:p>
          <a:p>
            <a:pPr>
              <a:lnSpc>
                <a:spcPts val="1320"/>
              </a:lnSpc>
            </a:pPr>
            <a:r>
              <a:rPr lang="fr-FR" sz="900" b="0" i="0" dirty="0">
                <a:solidFill>
                  <a:schemeClr val="tx1">
                    <a:lumMod val="75000"/>
                    <a:lumOff val="25000"/>
                  </a:schemeClr>
                </a:solidFill>
                <a:latin typeface="Arial" charset="0"/>
                <a:ea typeface="Arial" charset="0"/>
                <a:cs typeface="Arial" charset="0"/>
              </a:rPr>
              <a:t>Titre de la présentation</a:t>
            </a:r>
          </a:p>
        </p:txBody>
      </p:sp>
      <p:sp>
        <p:nvSpPr>
          <p:cNvPr id="15"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sz="900" b="0" i="0" dirty="0">
                <a:solidFill>
                  <a:schemeClr val="tx1">
                    <a:lumMod val="75000"/>
                    <a:lumOff val="25000"/>
                  </a:schemeClr>
                </a:solidFill>
                <a:latin typeface="Arial" charset="0"/>
                <a:ea typeface="Arial" charset="0"/>
                <a:cs typeface="Arial" charset="0"/>
              </a:rPr>
              <a:t>JJ/MM/AAAA</a:t>
            </a:r>
          </a:p>
          <a:p>
            <a:endParaRPr lang="fr-FR" dirty="0"/>
          </a:p>
        </p:txBody>
      </p:sp>
      <p:pic>
        <p:nvPicPr>
          <p:cNvPr id="10" name="Imag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803622" y="6260026"/>
            <a:ext cx="1264310" cy="524878"/>
          </a:xfrm>
          <a:prstGeom prst="rect">
            <a:avLst/>
          </a:prstGeom>
        </p:spPr>
      </p:pic>
      <p:pic>
        <p:nvPicPr>
          <p:cNvPr id="8" name="Image 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87429" y="6164574"/>
            <a:ext cx="1228164" cy="658505"/>
          </a:xfrm>
          <a:prstGeom prst="rect">
            <a:avLst/>
          </a:prstGeom>
        </p:spPr>
      </p:pic>
    </p:spTree>
    <p:extLst>
      <p:ext uri="{BB962C8B-B14F-4D97-AF65-F5344CB8AC3E}">
        <p14:creationId xmlns:p14="http://schemas.microsoft.com/office/powerpoint/2010/main" val="185085009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Lst>
  <p:hf hdr="0"/>
  <p:txStyles>
    <p:titleStyle>
      <a:lvl1pPr algn="l" defTabSz="457200" rtl="0" eaLnBrk="1" latinLnBrk="0" hangingPunct="1">
        <a:spcBef>
          <a:spcPct val="0"/>
        </a:spcBef>
        <a:buNone/>
        <a:defRPr sz="2500" b="1" i="0" kern="1200" cap="none">
          <a:solidFill>
            <a:schemeClr val="tx1">
              <a:lumMod val="75000"/>
              <a:lumOff val="25000"/>
            </a:schemeClr>
          </a:solidFill>
          <a:latin typeface="Arial Black" charset="0"/>
          <a:ea typeface="Arial Black" charset="0"/>
          <a:cs typeface="Arial Black" charset="0"/>
        </a:defRPr>
      </a:lvl1pPr>
    </p:titleStyle>
    <p:bodyStyle>
      <a:lvl1pPr marL="177800" indent="-177800" algn="l" defTabSz="457200" rtl="0" eaLnBrk="1" latinLnBrk="0" hangingPunct="1">
        <a:spcBef>
          <a:spcPct val="20000"/>
        </a:spcBef>
        <a:buClr>
          <a:srgbClr val="5AB88F"/>
        </a:buClr>
        <a:buSzPct val="114000"/>
        <a:buFont typeface="Wingdings" charset="2"/>
        <a:buChar char="§"/>
        <a:defRPr sz="1800" b="1" i="0" kern="1200">
          <a:solidFill>
            <a:srgbClr val="5AB88F"/>
          </a:solidFill>
          <a:latin typeface="Arial" charset="0"/>
          <a:ea typeface="Arial" charset="0"/>
          <a:cs typeface="Arial" charset="0"/>
        </a:defRPr>
      </a:lvl1pPr>
      <a:lvl2pPr marL="627063" indent="-169863" algn="l" defTabSz="457200" rtl="0" eaLnBrk="1" latinLnBrk="0" hangingPunct="1">
        <a:spcBef>
          <a:spcPct val="20000"/>
        </a:spcBef>
        <a:buClr>
          <a:srgbClr val="5AB88F"/>
        </a:buClr>
        <a:buSzPct val="135000"/>
        <a:buFont typeface="Arial" charset="0"/>
        <a:buChar char="•"/>
        <a:defRPr sz="1300" b="1" i="0" kern="1200">
          <a:solidFill>
            <a:schemeClr val="tx1"/>
          </a:solidFill>
          <a:latin typeface="Arial" charset="0"/>
          <a:ea typeface="Arial" charset="0"/>
          <a:cs typeface="Arial" charset="0"/>
        </a:defRPr>
      </a:lvl2pPr>
      <a:lvl3pPr marL="627063" indent="0" algn="l" defTabSz="457200" rtl="0" eaLnBrk="1" latinLnBrk="0" hangingPunct="1">
        <a:spcBef>
          <a:spcPct val="20000"/>
        </a:spcBef>
        <a:buFont typeface="Arial" charset="0"/>
        <a:buNone/>
        <a:defRPr sz="1300" b="0" i="0" kern="1200">
          <a:solidFill>
            <a:schemeClr val="tx1"/>
          </a:solidFill>
          <a:latin typeface="Arial" charset="0"/>
          <a:ea typeface="Arial" charset="0"/>
          <a:cs typeface="Arial" charset="0"/>
        </a:defRPr>
      </a:lvl3pPr>
      <a:lvl4pPr marL="627063" indent="177800" algn="l" defTabSz="457200" rtl="0" eaLnBrk="1" latinLnBrk="0" hangingPunct="1">
        <a:spcBef>
          <a:spcPct val="20000"/>
        </a:spcBef>
        <a:buClr>
          <a:srgbClr val="5AB88F"/>
        </a:buClr>
        <a:buFont typeface="Arial"/>
        <a:buChar char="–"/>
        <a:defRPr sz="1100" b="0" i="0" kern="1200">
          <a:solidFill>
            <a:schemeClr val="tx1"/>
          </a:solidFill>
          <a:latin typeface="Arial" charset="0"/>
          <a:ea typeface="Arial" charset="0"/>
          <a:cs typeface="Arial" charset="0"/>
        </a:defRPr>
      </a:lvl4pPr>
      <a:lvl5pPr marL="806450" indent="0" algn="l" defTabSz="457200" rtl="0" eaLnBrk="1" latinLnBrk="0" hangingPunct="1">
        <a:spcBef>
          <a:spcPct val="20000"/>
        </a:spcBef>
        <a:buFont typeface="Arial"/>
        <a:buNone/>
        <a:defRPr sz="1100" b="0" i="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05400" y="182889"/>
            <a:ext cx="7881400" cy="1286937"/>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805400" y="1476022"/>
            <a:ext cx="7881400" cy="4525963"/>
          </a:xfrm>
          <a:prstGeom prst="rect">
            <a:avLst/>
          </a:prstGeom>
        </p:spPr>
        <p:txBody>
          <a:bodyPr vert="horz" lIns="91440" tIns="45720" rIns="91440" bIns="45720" rtlCol="0">
            <a:normAutofit/>
          </a:bodyPr>
          <a:lstStyle/>
          <a:p>
            <a:pPr lvl="0"/>
            <a:r>
              <a:rPr lang="fr-FR" dirty="0"/>
              <a:t> 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4"/>
          </p:nvPr>
        </p:nvSpPr>
        <p:spPr>
          <a:xfrm>
            <a:off x="8149942" y="6390910"/>
            <a:ext cx="450457" cy="365125"/>
          </a:xfrm>
          <a:prstGeom prst="rect">
            <a:avLst/>
          </a:prstGeom>
        </p:spPr>
        <p:txBody>
          <a:bodyPr vert="horz" lIns="91440" tIns="45720" rIns="91440" bIns="45720" rtlCol="0" anchor="ctr"/>
          <a:lstStyle>
            <a:lvl1pPr algn="r">
              <a:defRPr sz="900" b="1" i="0">
                <a:solidFill>
                  <a:srgbClr val="404040"/>
                </a:solidFill>
                <a:latin typeface="Arial" charset="0"/>
                <a:ea typeface="Arial" charset="0"/>
                <a:cs typeface="Arial" charset="0"/>
              </a:defRPr>
            </a:lvl1pPr>
          </a:lstStyle>
          <a:p>
            <a:fld id="{A786685B-2977-D546-9E3D-3CA676A47F0C}" type="slidenum">
              <a:rPr lang="fr-FR" smtClean="0"/>
              <a:pPr/>
              <a:t>‹#›</a:t>
            </a:fld>
            <a:endParaRPr lang="fr-FR" dirty="0"/>
          </a:p>
        </p:txBody>
      </p:sp>
      <p:sp>
        <p:nvSpPr>
          <p:cNvPr id="14" name="Espace réservé du pied de page 4"/>
          <p:cNvSpPr txBox="1">
            <a:spLocks/>
          </p:cNvSpPr>
          <p:nvPr userDrawn="1"/>
        </p:nvSpPr>
        <p:spPr>
          <a:xfrm>
            <a:off x="2369032" y="6146185"/>
            <a:ext cx="3544088"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1320"/>
              </a:lnSpc>
            </a:pPr>
            <a:endParaRPr lang="fr-FR" sz="900" b="0" i="0" dirty="0">
              <a:solidFill>
                <a:schemeClr val="tx1">
                  <a:lumMod val="75000"/>
                  <a:lumOff val="25000"/>
                </a:schemeClr>
              </a:solidFill>
              <a:latin typeface="Arial" charset="0"/>
              <a:ea typeface="Arial" charset="0"/>
              <a:cs typeface="Arial" charset="0"/>
            </a:endParaRPr>
          </a:p>
          <a:p>
            <a:pPr>
              <a:lnSpc>
                <a:spcPts val="1320"/>
              </a:lnSpc>
            </a:pPr>
            <a:r>
              <a:rPr lang="fr-FR" sz="900" b="0" i="0" dirty="0">
                <a:solidFill>
                  <a:schemeClr val="tx1">
                    <a:lumMod val="75000"/>
                    <a:lumOff val="25000"/>
                  </a:schemeClr>
                </a:solidFill>
                <a:latin typeface="Arial" charset="0"/>
                <a:ea typeface="Arial" charset="0"/>
                <a:cs typeface="Arial" charset="0"/>
              </a:rPr>
              <a:t>Titre de la présentation</a:t>
            </a:r>
          </a:p>
        </p:txBody>
      </p:sp>
      <p:sp>
        <p:nvSpPr>
          <p:cNvPr id="15"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sz="900" b="0" i="0" dirty="0">
                <a:solidFill>
                  <a:schemeClr val="tx1">
                    <a:lumMod val="75000"/>
                    <a:lumOff val="25000"/>
                  </a:schemeClr>
                </a:solidFill>
                <a:latin typeface="Arial" charset="0"/>
                <a:ea typeface="Arial" charset="0"/>
                <a:cs typeface="Arial" charset="0"/>
              </a:rPr>
              <a:t>JJ/MM/AAAA</a:t>
            </a:r>
          </a:p>
          <a:p>
            <a:endParaRPr lang="fr-FR" dirty="0"/>
          </a:p>
        </p:txBody>
      </p:sp>
      <p:pic>
        <p:nvPicPr>
          <p:cNvPr id="8" name="Image 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803622" y="6260026"/>
            <a:ext cx="1264310" cy="524878"/>
          </a:xfrm>
          <a:prstGeom prst="rect">
            <a:avLst/>
          </a:prstGeom>
        </p:spPr>
      </p:pic>
      <p:pic>
        <p:nvPicPr>
          <p:cNvPr id="9" name="Image 8"/>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87429" y="6164574"/>
            <a:ext cx="1228164" cy="658505"/>
          </a:xfrm>
          <a:prstGeom prst="rect">
            <a:avLst/>
          </a:prstGeom>
        </p:spPr>
      </p:pic>
    </p:spTree>
    <p:extLst>
      <p:ext uri="{BB962C8B-B14F-4D97-AF65-F5344CB8AC3E}">
        <p14:creationId xmlns:p14="http://schemas.microsoft.com/office/powerpoint/2010/main" val="2331756272"/>
      </p:ext>
    </p:extLst>
  </p:cSld>
  <p:clrMap bg1="lt1" tx1="dk1" bg2="lt2" tx2="dk2" accent1="accent1" accent2="accent2" accent3="accent3" accent4="accent4" accent5="accent5" accent6="accent6" hlink="hlink" folHlink="folHlink"/>
  <p:sldLayoutIdLst>
    <p:sldLayoutId id="2147483676" r:id="rId1"/>
    <p:sldLayoutId id="2147483665" r:id="rId2"/>
    <p:sldLayoutId id="2147483680" r:id="rId3"/>
    <p:sldLayoutId id="2147483672" r:id="rId4"/>
  </p:sldLayoutIdLst>
  <p:hf hdr="0"/>
  <p:txStyles>
    <p:titleStyle>
      <a:lvl1pPr algn="l" defTabSz="457200" rtl="0" eaLnBrk="1" latinLnBrk="0" hangingPunct="1">
        <a:spcBef>
          <a:spcPct val="0"/>
        </a:spcBef>
        <a:buNone/>
        <a:defRPr sz="2500" b="1" i="0" kern="1200" cap="none">
          <a:solidFill>
            <a:schemeClr val="tx1">
              <a:lumMod val="75000"/>
              <a:lumOff val="25000"/>
            </a:schemeClr>
          </a:solidFill>
          <a:latin typeface="Arial Black" charset="0"/>
          <a:ea typeface="Arial Black" charset="0"/>
          <a:cs typeface="Arial Black" charset="0"/>
        </a:defRPr>
      </a:lvl1pPr>
    </p:titleStyle>
    <p:bodyStyle>
      <a:lvl1pPr marL="177800" indent="-177800" algn="l" defTabSz="457200" rtl="0" eaLnBrk="1" latinLnBrk="0" hangingPunct="1">
        <a:spcBef>
          <a:spcPct val="20000"/>
        </a:spcBef>
        <a:buClr>
          <a:srgbClr val="5AB88F"/>
        </a:buClr>
        <a:buSzPct val="114000"/>
        <a:buFont typeface="Wingdings" charset="2"/>
        <a:buChar char="§"/>
        <a:defRPr sz="1800" b="1" i="0" kern="1200">
          <a:solidFill>
            <a:schemeClr val="tx1"/>
          </a:solidFill>
          <a:latin typeface="Arial" charset="0"/>
          <a:ea typeface="Arial" charset="0"/>
          <a:cs typeface="Arial" charset="0"/>
        </a:defRPr>
      </a:lvl1pPr>
      <a:lvl2pPr marL="627063" indent="-169863" algn="l" defTabSz="457200" rtl="0" eaLnBrk="1" latinLnBrk="0" hangingPunct="1">
        <a:spcBef>
          <a:spcPct val="20000"/>
        </a:spcBef>
        <a:buClr>
          <a:srgbClr val="5AB88F"/>
        </a:buClr>
        <a:buSzPct val="135000"/>
        <a:buFont typeface="Arial" charset="0"/>
        <a:buChar char="•"/>
        <a:defRPr sz="1300" b="0" i="0" kern="1200">
          <a:solidFill>
            <a:srgbClr val="5AB88F"/>
          </a:solidFill>
          <a:latin typeface="Arial" charset="0"/>
          <a:ea typeface="Arial" charset="0"/>
          <a:cs typeface="Arial" charset="0"/>
        </a:defRPr>
      </a:lvl2pPr>
      <a:lvl3pPr marL="627063" indent="0" algn="l" defTabSz="457200" rtl="0" eaLnBrk="1" latinLnBrk="0" hangingPunct="1">
        <a:spcBef>
          <a:spcPct val="20000"/>
        </a:spcBef>
        <a:buFont typeface="Arial" charset="0"/>
        <a:buNone/>
        <a:defRPr sz="1300" b="0" i="0" kern="1200">
          <a:solidFill>
            <a:schemeClr val="tx1"/>
          </a:solidFill>
          <a:latin typeface="Arial" charset="0"/>
          <a:ea typeface="Arial" charset="0"/>
          <a:cs typeface="Arial" charset="0"/>
        </a:defRPr>
      </a:lvl3pPr>
      <a:lvl4pPr marL="627063" indent="177800" algn="l" defTabSz="457200" rtl="0" eaLnBrk="1" latinLnBrk="0" hangingPunct="1">
        <a:spcBef>
          <a:spcPct val="20000"/>
        </a:spcBef>
        <a:buClr>
          <a:srgbClr val="5AB88F"/>
        </a:buClr>
        <a:buFont typeface="Arial"/>
        <a:buChar char="–"/>
        <a:defRPr sz="1100" b="0" i="0" kern="1200">
          <a:solidFill>
            <a:schemeClr val="tx1"/>
          </a:solidFill>
          <a:latin typeface="Arial" charset="0"/>
          <a:ea typeface="Arial" charset="0"/>
          <a:cs typeface="Arial" charset="0"/>
        </a:defRPr>
      </a:lvl4pPr>
      <a:lvl5pPr marL="806450" indent="0" algn="l" defTabSz="457200" rtl="0" eaLnBrk="1" latinLnBrk="0" hangingPunct="1">
        <a:spcBef>
          <a:spcPct val="20000"/>
        </a:spcBef>
        <a:buFont typeface="Arial"/>
        <a:buNone/>
        <a:defRPr sz="1100" b="0" i="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05400" y="182889"/>
            <a:ext cx="7881400" cy="1286937"/>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805400" y="1476022"/>
            <a:ext cx="7881400" cy="4525963"/>
          </a:xfrm>
          <a:prstGeom prst="rect">
            <a:avLst/>
          </a:prstGeom>
        </p:spPr>
        <p:txBody>
          <a:bodyPr vert="horz" lIns="91440" tIns="45720" rIns="91440" bIns="45720" rtlCol="0">
            <a:normAutofit/>
          </a:bodyPr>
          <a:lstStyle/>
          <a:p>
            <a:pPr lvl="0"/>
            <a:r>
              <a:rPr lang="fr-FR" dirty="0"/>
              <a:t> 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4"/>
          </p:nvPr>
        </p:nvSpPr>
        <p:spPr>
          <a:xfrm>
            <a:off x="8149942" y="6390910"/>
            <a:ext cx="450457" cy="365125"/>
          </a:xfrm>
          <a:prstGeom prst="rect">
            <a:avLst/>
          </a:prstGeom>
        </p:spPr>
        <p:txBody>
          <a:bodyPr vert="horz" lIns="91440" tIns="45720" rIns="91440" bIns="45720" rtlCol="0" anchor="ctr"/>
          <a:lstStyle>
            <a:lvl1pPr algn="r">
              <a:defRPr sz="900" b="1" i="0">
                <a:solidFill>
                  <a:srgbClr val="404040"/>
                </a:solidFill>
                <a:latin typeface="Arial" charset="0"/>
                <a:ea typeface="Arial" charset="0"/>
                <a:cs typeface="Arial" charset="0"/>
              </a:defRPr>
            </a:lvl1pPr>
          </a:lstStyle>
          <a:p>
            <a:fld id="{A786685B-2977-D546-9E3D-3CA676A47F0C}" type="slidenum">
              <a:rPr lang="fr-FR" smtClean="0"/>
              <a:pPr/>
              <a:t>‹#›</a:t>
            </a:fld>
            <a:endParaRPr lang="fr-FR" dirty="0"/>
          </a:p>
        </p:txBody>
      </p:sp>
      <p:sp>
        <p:nvSpPr>
          <p:cNvPr id="14" name="Espace réservé du pied de page 4"/>
          <p:cNvSpPr txBox="1">
            <a:spLocks/>
          </p:cNvSpPr>
          <p:nvPr userDrawn="1"/>
        </p:nvSpPr>
        <p:spPr>
          <a:xfrm>
            <a:off x="2369032" y="6146185"/>
            <a:ext cx="3544088"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1320"/>
              </a:lnSpc>
            </a:pPr>
            <a:endParaRPr lang="fr-FR" sz="900" b="0" i="0" dirty="0">
              <a:solidFill>
                <a:schemeClr val="tx1">
                  <a:lumMod val="75000"/>
                  <a:lumOff val="25000"/>
                </a:schemeClr>
              </a:solidFill>
              <a:latin typeface="Arial" charset="0"/>
              <a:ea typeface="Arial" charset="0"/>
              <a:cs typeface="Arial" charset="0"/>
            </a:endParaRPr>
          </a:p>
          <a:p>
            <a:pPr>
              <a:lnSpc>
                <a:spcPts val="1320"/>
              </a:lnSpc>
            </a:pPr>
            <a:r>
              <a:rPr lang="fr-FR" sz="900" b="0" i="0" dirty="0">
                <a:solidFill>
                  <a:schemeClr val="tx1">
                    <a:lumMod val="75000"/>
                    <a:lumOff val="25000"/>
                  </a:schemeClr>
                </a:solidFill>
                <a:latin typeface="Arial" charset="0"/>
                <a:ea typeface="Arial" charset="0"/>
                <a:cs typeface="Arial" charset="0"/>
              </a:rPr>
              <a:t>Titre de la présentation</a:t>
            </a:r>
          </a:p>
        </p:txBody>
      </p:sp>
      <p:sp>
        <p:nvSpPr>
          <p:cNvPr id="15"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sz="900" b="0" i="0" dirty="0">
                <a:solidFill>
                  <a:schemeClr val="tx1">
                    <a:lumMod val="75000"/>
                    <a:lumOff val="25000"/>
                  </a:schemeClr>
                </a:solidFill>
                <a:latin typeface="Arial" charset="0"/>
                <a:ea typeface="Arial" charset="0"/>
                <a:cs typeface="Arial" charset="0"/>
              </a:rPr>
              <a:t>JJ/MM/AAAA</a:t>
            </a:r>
          </a:p>
          <a:p>
            <a:endParaRPr lang="fr-FR" dirty="0"/>
          </a:p>
        </p:txBody>
      </p:sp>
      <p:pic>
        <p:nvPicPr>
          <p:cNvPr id="9" name="Image 8"/>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808920" y="6255450"/>
            <a:ext cx="1246398" cy="517442"/>
          </a:xfrm>
          <a:prstGeom prst="rect">
            <a:avLst/>
          </a:prstGeom>
        </p:spPr>
      </p:pic>
      <p:pic>
        <p:nvPicPr>
          <p:cNvPr id="8" name="Image 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87429" y="6164574"/>
            <a:ext cx="1228164" cy="658505"/>
          </a:xfrm>
          <a:prstGeom prst="rect">
            <a:avLst/>
          </a:prstGeom>
        </p:spPr>
      </p:pic>
    </p:spTree>
    <p:extLst>
      <p:ext uri="{BB962C8B-B14F-4D97-AF65-F5344CB8AC3E}">
        <p14:creationId xmlns:p14="http://schemas.microsoft.com/office/powerpoint/2010/main" val="12445171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Lst>
  <p:hf hdr="0"/>
  <p:txStyles>
    <p:titleStyle>
      <a:lvl1pPr algn="l" defTabSz="457200" rtl="0" eaLnBrk="1" latinLnBrk="0" hangingPunct="1">
        <a:spcBef>
          <a:spcPct val="0"/>
        </a:spcBef>
        <a:buNone/>
        <a:defRPr sz="2500" b="1" i="0" kern="1200" cap="none">
          <a:solidFill>
            <a:schemeClr val="tx1">
              <a:lumMod val="75000"/>
              <a:lumOff val="25000"/>
            </a:schemeClr>
          </a:solidFill>
          <a:latin typeface="Arial Black" charset="0"/>
          <a:ea typeface="Arial Black" charset="0"/>
          <a:cs typeface="Arial Black" charset="0"/>
        </a:defRPr>
      </a:lvl1pPr>
    </p:titleStyle>
    <p:bodyStyle>
      <a:lvl1pPr marL="177800" indent="-177800" algn="l" defTabSz="457200" rtl="0" eaLnBrk="1" latinLnBrk="0" hangingPunct="1">
        <a:spcBef>
          <a:spcPct val="20000"/>
        </a:spcBef>
        <a:buClr>
          <a:srgbClr val="E96667"/>
        </a:buClr>
        <a:buSzPct val="114000"/>
        <a:buFont typeface="Wingdings" charset="2"/>
        <a:buChar char="§"/>
        <a:defRPr sz="1800" b="1" i="0" kern="1200">
          <a:solidFill>
            <a:schemeClr val="tx1"/>
          </a:solidFill>
          <a:latin typeface="Arial" charset="0"/>
          <a:ea typeface="Arial" charset="0"/>
          <a:cs typeface="Arial" charset="0"/>
        </a:defRPr>
      </a:lvl1pPr>
      <a:lvl2pPr marL="627063" indent="-169863" algn="l" defTabSz="457200" rtl="0" eaLnBrk="1" latinLnBrk="0" hangingPunct="1">
        <a:spcBef>
          <a:spcPct val="20000"/>
        </a:spcBef>
        <a:buClr>
          <a:srgbClr val="E96667"/>
        </a:buClr>
        <a:buSzPct val="135000"/>
        <a:buFont typeface="Arial" charset="0"/>
        <a:buChar char="•"/>
        <a:defRPr sz="1300" b="0" i="0" kern="1200">
          <a:solidFill>
            <a:srgbClr val="E96667"/>
          </a:solidFill>
          <a:latin typeface="Arial" charset="0"/>
          <a:ea typeface="Arial" charset="0"/>
          <a:cs typeface="Arial" charset="0"/>
        </a:defRPr>
      </a:lvl2pPr>
      <a:lvl3pPr marL="627063" indent="0" algn="l" defTabSz="457200" rtl="0" eaLnBrk="1" latinLnBrk="0" hangingPunct="1">
        <a:spcBef>
          <a:spcPct val="20000"/>
        </a:spcBef>
        <a:buFont typeface="Arial" charset="0"/>
        <a:buNone/>
        <a:defRPr sz="1300" b="0" i="0" kern="1200">
          <a:solidFill>
            <a:schemeClr val="tx1"/>
          </a:solidFill>
          <a:latin typeface="Arial" charset="0"/>
          <a:ea typeface="Arial" charset="0"/>
          <a:cs typeface="Arial" charset="0"/>
        </a:defRPr>
      </a:lvl3pPr>
      <a:lvl4pPr marL="627063" indent="177800" algn="l" defTabSz="457200" rtl="0" eaLnBrk="1" latinLnBrk="0" hangingPunct="1">
        <a:spcBef>
          <a:spcPct val="20000"/>
        </a:spcBef>
        <a:buClr>
          <a:srgbClr val="E96667"/>
        </a:buClr>
        <a:buFont typeface="Arial"/>
        <a:buChar char="–"/>
        <a:defRPr sz="1100" b="0" i="0" kern="1200">
          <a:solidFill>
            <a:schemeClr val="tx1"/>
          </a:solidFill>
          <a:latin typeface="Arial" charset="0"/>
          <a:ea typeface="Arial" charset="0"/>
          <a:cs typeface="Arial" charset="0"/>
        </a:defRPr>
      </a:lvl4pPr>
      <a:lvl5pPr marL="806450" indent="0" algn="l" defTabSz="457200" rtl="0" eaLnBrk="1" latinLnBrk="0" hangingPunct="1">
        <a:spcBef>
          <a:spcPct val="20000"/>
        </a:spcBef>
        <a:buFont typeface="Arial"/>
        <a:buNone/>
        <a:defRPr sz="1100" b="0" i="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05400" y="182889"/>
            <a:ext cx="7881400" cy="1286937"/>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805400" y="1476022"/>
            <a:ext cx="7881400" cy="4525963"/>
          </a:xfrm>
          <a:prstGeom prst="rect">
            <a:avLst/>
          </a:prstGeom>
        </p:spPr>
        <p:txBody>
          <a:bodyPr vert="horz" lIns="91440" tIns="45720" rIns="91440" bIns="45720" rtlCol="0">
            <a:normAutofit/>
          </a:bodyPr>
          <a:lstStyle/>
          <a:p>
            <a:pPr lvl="0"/>
            <a:r>
              <a:rPr lang="fr-FR" dirty="0"/>
              <a:t> 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4"/>
          </p:nvPr>
        </p:nvSpPr>
        <p:spPr>
          <a:xfrm>
            <a:off x="8149942" y="6390910"/>
            <a:ext cx="450457" cy="365125"/>
          </a:xfrm>
          <a:prstGeom prst="rect">
            <a:avLst/>
          </a:prstGeom>
        </p:spPr>
        <p:txBody>
          <a:bodyPr vert="horz" lIns="91440" tIns="45720" rIns="91440" bIns="45720" rtlCol="0" anchor="ctr"/>
          <a:lstStyle>
            <a:lvl1pPr algn="r">
              <a:defRPr sz="900" b="1" i="0">
                <a:solidFill>
                  <a:srgbClr val="404040"/>
                </a:solidFill>
                <a:latin typeface="Arial" charset="0"/>
                <a:ea typeface="Arial" charset="0"/>
                <a:cs typeface="Arial" charset="0"/>
              </a:defRPr>
            </a:lvl1pPr>
          </a:lstStyle>
          <a:p>
            <a:fld id="{A786685B-2977-D546-9E3D-3CA676A47F0C}" type="slidenum">
              <a:rPr lang="fr-FR" smtClean="0"/>
              <a:pPr/>
              <a:t>‹#›</a:t>
            </a:fld>
            <a:endParaRPr lang="fr-FR" dirty="0"/>
          </a:p>
        </p:txBody>
      </p:sp>
      <p:sp>
        <p:nvSpPr>
          <p:cNvPr id="14" name="Espace réservé du pied de page 4"/>
          <p:cNvSpPr txBox="1">
            <a:spLocks/>
          </p:cNvSpPr>
          <p:nvPr userDrawn="1"/>
        </p:nvSpPr>
        <p:spPr>
          <a:xfrm>
            <a:off x="2369032" y="6146185"/>
            <a:ext cx="3544088"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1320"/>
              </a:lnSpc>
            </a:pPr>
            <a:endParaRPr lang="fr-FR" sz="900" b="0" i="0" dirty="0">
              <a:solidFill>
                <a:schemeClr val="tx1">
                  <a:lumMod val="75000"/>
                  <a:lumOff val="25000"/>
                </a:schemeClr>
              </a:solidFill>
              <a:latin typeface="Arial" charset="0"/>
              <a:ea typeface="Arial" charset="0"/>
              <a:cs typeface="Arial" charset="0"/>
            </a:endParaRPr>
          </a:p>
          <a:p>
            <a:pPr>
              <a:lnSpc>
                <a:spcPts val="1320"/>
              </a:lnSpc>
            </a:pPr>
            <a:r>
              <a:rPr lang="fr-FR" sz="900" b="0" i="0" dirty="0">
                <a:solidFill>
                  <a:schemeClr val="tx1">
                    <a:lumMod val="75000"/>
                    <a:lumOff val="25000"/>
                  </a:schemeClr>
                </a:solidFill>
                <a:latin typeface="Arial" charset="0"/>
                <a:ea typeface="Arial" charset="0"/>
                <a:cs typeface="Arial" charset="0"/>
              </a:rPr>
              <a:t>Titre de la présentation</a:t>
            </a:r>
          </a:p>
        </p:txBody>
      </p:sp>
      <p:sp>
        <p:nvSpPr>
          <p:cNvPr id="15"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sz="900" b="0" i="0" dirty="0">
                <a:solidFill>
                  <a:schemeClr val="tx1">
                    <a:lumMod val="75000"/>
                    <a:lumOff val="25000"/>
                  </a:schemeClr>
                </a:solidFill>
                <a:latin typeface="Arial" charset="0"/>
                <a:ea typeface="Arial" charset="0"/>
                <a:cs typeface="Arial" charset="0"/>
              </a:rPr>
              <a:t>JJ/MM/AAAA</a:t>
            </a:r>
          </a:p>
          <a:p>
            <a:endParaRPr lang="fr-FR" dirty="0"/>
          </a:p>
        </p:txBody>
      </p:sp>
      <p:pic>
        <p:nvPicPr>
          <p:cNvPr id="9" name="Image 8"/>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812331" y="6249885"/>
            <a:ext cx="1219200" cy="506150"/>
          </a:xfrm>
          <a:prstGeom prst="rect">
            <a:avLst/>
          </a:prstGeom>
        </p:spPr>
      </p:pic>
      <p:pic>
        <p:nvPicPr>
          <p:cNvPr id="11" name="Image 10"/>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87429" y="6164574"/>
            <a:ext cx="1228164" cy="658505"/>
          </a:xfrm>
          <a:prstGeom prst="rect">
            <a:avLst/>
          </a:prstGeom>
        </p:spPr>
      </p:pic>
    </p:spTree>
    <p:extLst>
      <p:ext uri="{BB962C8B-B14F-4D97-AF65-F5344CB8AC3E}">
        <p14:creationId xmlns:p14="http://schemas.microsoft.com/office/powerpoint/2010/main" val="14850348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Lst>
  <p:hf hdr="0"/>
  <p:txStyles>
    <p:titleStyle>
      <a:lvl1pPr algn="l" defTabSz="457200" rtl="0" eaLnBrk="1" latinLnBrk="0" hangingPunct="1">
        <a:spcBef>
          <a:spcPct val="0"/>
        </a:spcBef>
        <a:buNone/>
        <a:defRPr sz="2500" b="1" i="0" kern="1200" cap="none">
          <a:solidFill>
            <a:schemeClr val="tx1">
              <a:lumMod val="75000"/>
              <a:lumOff val="25000"/>
            </a:schemeClr>
          </a:solidFill>
          <a:latin typeface="Arial Black" charset="0"/>
          <a:ea typeface="Arial Black" charset="0"/>
          <a:cs typeface="Arial Black" charset="0"/>
        </a:defRPr>
      </a:lvl1pPr>
    </p:titleStyle>
    <p:bodyStyle>
      <a:lvl1pPr marL="177800" indent="-177800" algn="l" defTabSz="457200" rtl="0" eaLnBrk="1" latinLnBrk="0" hangingPunct="1">
        <a:spcBef>
          <a:spcPct val="20000"/>
        </a:spcBef>
        <a:buClr>
          <a:srgbClr val="8B2934"/>
        </a:buClr>
        <a:buSzPct val="114000"/>
        <a:buFont typeface="Wingdings" charset="2"/>
        <a:buChar char="§"/>
        <a:defRPr sz="1800" b="1" i="0" kern="1200">
          <a:solidFill>
            <a:srgbClr val="8B2934"/>
          </a:solidFill>
          <a:latin typeface="Arial" charset="0"/>
          <a:ea typeface="Arial" charset="0"/>
          <a:cs typeface="Arial" charset="0"/>
        </a:defRPr>
      </a:lvl1pPr>
      <a:lvl2pPr marL="627063" indent="-169863" algn="l" defTabSz="457200" rtl="0" eaLnBrk="1" latinLnBrk="0" hangingPunct="1">
        <a:spcBef>
          <a:spcPct val="20000"/>
        </a:spcBef>
        <a:buClr>
          <a:srgbClr val="8B2934"/>
        </a:buClr>
        <a:buSzPct val="135000"/>
        <a:buFont typeface="Arial" charset="0"/>
        <a:buChar char="•"/>
        <a:defRPr sz="1300" b="0" i="0" kern="1200">
          <a:solidFill>
            <a:srgbClr val="8B2934"/>
          </a:solidFill>
          <a:latin typeface="Arial" charset="0"/>
          <a:ea typeface="Arial" charset="0"/>
          <a:cs typeface="Arial" charset="0"/>
        </a:defRPr>
      </a:lvl2pPr>
      <a:lvl3pPr marL="627063" indent="0" algn="l" defTabSz="457200" rtl="0" eaLnBrk="1" latinLnBrk="0" hangingPunct="1">
        <a:spcBef>
          <a:spcPct val="20000"/>
        </a:spcBef>
        <a:buFont typeface="Arial" charset="0"/>
        <a:buNone/>
        <a:defRPr sz="1300" b="0" i="0" kern="1200">
          <a:solidFill>
            <a:schemeClr val="tx1"/>
          </a:solidFill>
          <a:latin typeface="Arial" charset="0"/>
          <a:ea typeface="Arial" charset="0"/>
          <a:cs typeface="Arial" charset="0"/>
        </a:defRPr>
      </a:lvl3pPr>
      <a:lvl4pPr marL="627063" indent="177800" algn="l" defTabSz="457200" rtl="0" eaLnBrk="1" latinLnBrk="0" hangingPunct="1">
        <a:spcBef>
          <a:spcPct val="20000"/>
        </a:spcBef>
        <a:buClr>
          <a:srgbClr val="8B2934"/>
        </a:buClr>
        <a:buFont typeface="Arial"/>
        <a:buChar char="–"/>
        <a:defRPr sz="1100" b="0" i="0" kern="1200">
          <a:solidFill>
            <a:schemeClr val="tx1"/>
          </a:solidFill>
          <a:latin typeface="Arial" charset="0"/>
          <a:ea typeface="Arial" charset="0"/>
          <a:cs typeface="Arial" charset="0"/>
        </a:defRPr>
      </a:lvl4pPr>
      <a:lvl5pPr marL="806450" indent="0" algn="l" defTabSz="457200" rtl="0" eaLnBrk="1" latinLnBrk="0" hangingPunct="1">
        <a:spcBef>
          <a:spcPct val="20000"/>
        </a:spcBef>
        <a:buFont typeface="Arial"/>
        <a:buNone/>
        <a:defRPr sz="1100" b="0" i="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214264C-F6C8-624A-9D92-968FC6898125}"/>
              </a:ext>
            </a:extLst>
          </p:cNvPr>
          <p:cNvSpPr>
            <a:spLocks noGrp="1"/>
          </p:cNvSpPr>
          <p:nvPr>
            <p:ph type="title"/>
          </p:nvPr>
        </p:nvSpPr>
        <p:spPr>
          <a:xfrm>
            <a:off x="793750" y="354013"/>
            <a:ext cx="7881938" cy="1285875"/>
          </a:xfrm>
          <a:prstGeom prst="rect">
            <a:avLst/>
          </a:prstGeom>
        </p:spPr>
        <p:txBody>
          <a:bodyPr vert="horz" lIns="91440" tIns="45720" rIns="91440" bIns="45720" rtlCol="0" anchor="ctr">
            <a:normAutofit/>
          </a:bodyPr>
          <a:lstStyle/>
          <a:p>
            <a:r>
              <a:rPr lang="fr-FR" dirty="0"/>
              <a:t>Cliquez et modifiez le titre</a:t>
            </a:r>
          </a:p>
        </p:txBody>
      </p:sp>
      <p:sp>
        <p:nvSpPr>
          <p:cNvPr id="1027" name="Espace réservé du texte 2"/>
          <p:cNvSpPr>
            <a:spLocks noGrp="1"/>
          </p:cNvSpPr>
          <p:nvPr>
            <p:ph type="body" idx="1"/>
          </p:nvPr>
        </p:nvSpPr>
        <p:spPr bwMode="auto">
          <a:xfrm>
            <a:off x="804863" y="1476375"/>
            <a:ext cx="78819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 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6"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4"/>
          </p:nvPr>
        </p:nvSpPr>
        <p:spPr>
          <a:xfrm>
            <a:off x="8150225" y="6391275"/>
            <a:ext cx="4508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b="1" smtClean="0">
                <a:solidFill>
                  <a:srgbClr val="404040"/>
                </a:solidFill>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0F51A54-431F-48D7-8E48-1F3F32D8BDB3}"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
        <p:nvSpPr>
          <p:cNvPr id="14" name="Espace réservé du pied de page 4">
            <a:extLst>
              <a:ext uri="{FF2B5EF4-FFF2-40B4-BE49-F238E27FC236}">
                <a16:creationId xmlns:a16="http://schemas.microsoft.com/office/drawing/2014/main" id="{9A09FE3B-865F-1642-A19C-0BE57FDCE06E}"/>
              </a:ext>
            </a:extLst>
          </p:cNvPr>
          <p:cNvSpPr txBox="1">
            <a:spLocks/>
          </p:cNvSpPr>
          <p:nvPr/>
        </p:nvSpPr>
        <p:spPr>
          <a:xfrm>
            <a:off x="2368550" y="6146800"/>
            <a:ext cx="3544888" cy="67627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ts val="1320"/>
              </a:lnSpc>
              <a:spcBef>
                <a:spcPts val="0"/>
              </a:spcBef>
              <a:spcAft>
                <a:spcPts val="0"/>
              </a:spcAft>
              <a:buClrTx/>
              <a:buSzTx/>
              <a:buFontTx/>
              <a:buNone/>
              <a:tabLst/>
              <a:defRPr/>
            </a:pPr>
            <a:r>
              <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rPr>
              <a:t>BACCALAUREAT 2021</a:t>
            </a:r>
          </a:p>
        </p:txBody>
      </p:sp>
      <p:sp>
        <p:nvSpPr>
          <p:cNvPr id="15" name="Espace réservé du pied de page 4">
            <a:extLst>
              <a:ext uri="{FF2B5EF4-FFF2-40B4-BE49-F238E27FC236}">
                <a16:creationId xmlns:a16="http://schemas.microsoft.com/office/drawing/2014/main" id="{EF0906A8-A46D-874F-BB27-CA647F59336A}"/>
              </a:ext>
            </a:extLst>
          </p:cNvPr>
          <p:cNvSpPr txBox="1">
            <a:spLocks/>
          </p:cNvSpPr>
          <p:nvPr/>
        </p:nvSpPr>
        <p:spPr>
          <a:xfrm>
            <a:off x="6989763" y="6391275"/>
            <a:ext cx="1160462" cy="36512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srgbClr val="1B8ED9"/>
              </a:solidFill>
              <a:effectLst/>
              <a:uLnTx/>
              <a:uFillTx/>
              <a:latin typeface="Calibri"/>
              <a:ea typeface="+mn-ea"/>
              <a:cs typeface="+mn-cs"/>
            </a:endParaRPr>
          </a:p>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prstClr val="black">
                  <a:tint val="75000"/>
                </a:prstClr>
              </a:solidFill>
              <a:effectLst/>
              <a:uLnTx/>
              <a:uFillTx/>
              <a:latin typeface="Calibri"/>
              <a:ea typeface="+mn-ea"/>
              <a:cs typeface="+mn-cs"/>
            </a:endParaRPr>
          </a:p>
        </p:txBody>
      </p:sp>
      <p:pic>
        <p:nvPicPr>
          <p:cNvPr id="1031" name="Image 8"/>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5811838" y="6249988"/>
            <a:ext cx="12192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ZoneTexte 3">
            <a:extLst>
              <a:ext uri="{FF2B5EF4-FFF2-40B4-BE49-F238E27FC236}">
                <a16:creationId xmlns:a16="http://schemas.microsoft.com/office/drawing/2014/main" id="{9977684C-DAF8-3A4D-BA4A-EACB855D8A0F}"/>
              </a:ext>
            </a:extLst>
          </p:cNvPr>
          <p:cNvSpPr txBox="1">
            <a:spLocks noChangeArrowheads="1"/>
          </p:cNvSpPr>
          <p:nvPr/>
        </p:nvSpPr>
        <p:spPr bwMode="auto">
          <a:xfrm>
            <a:off x="804863" y="0"/>
            <a:ext cx="788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1" i="0" u="none" strike="noStrike" kern="1200" cap="none" spc="0" normalizeH="0" baseline="0" noProof="0">
              <a:ln>
                <a:noFill/>
              </a:ln>
              <a:solidFill>
                <a:srgbClr val="005E8B"/>
              </a:solidFill>
              <a:effectLst/>
              <a:uLnTx/>
              <a:uFillTx/>
              <a:latin typeface="Calibri" pitchFamily="34" charset="0"/>
              <a:ea typeface="+mn-ea"/>
              <a:cs typeface="Arial" panose="020B0604020202020204" pitchFamily="34" charset="0"/>
            </a:endParaRPr>
          </a:p>
        </p:txBody>
      </p:sp>
      <p:pic>
        <p:nvPicPr>
          <p:cNvPr id="3" name="Picture 10"/>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76263" y="6284913"/>
            <a:ext cx="134143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741884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Lst>
  <p:hf hdr="0"/>
  <p:txStyles>
    <p:titleStyle>
      <a:lvl1pPr algn="l" defTabSz="457200" rtl="0" eaLnBrk="0" fontAlgn="base" hangingPunct="0">
        <a:spcBef>
          <a:spcPct val="0"/>
        </a:spcBef>
        <a:spcAft>
          <a:spcPct val="0"/>
        </a:spcAft>
        <a:defRPr sz="2500" b="1" kern="1200" cap="all">
          <a:solidFill>
            <a:schemeClr val="tx1"/>
          </a:solidFill>
          <a:latin typeface="Arial Black" panose="020B0A04020102020204" pitchFamily="34" charset="0"/>
          <a:ea typeface="Arial Black" panose="020B0A04020102020204" pitchFamily="34" charset="0"/>
          <a:cs typeface="Arial Black" panose="020B0A04020102020204" pitchFamily="34" charset="0"/>
        </a:defRPr>
      </a:lvl1pPr>
      <a:lvl2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2pPr>
      <a:lvl3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3pPr>
      <a:lvl4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4pPr>
      <a:lvl5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5pPr>
      <a:lvl6pPr marL="4572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6pPr>
      <a:lvl7pPr marL="9144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7pPr>
      <a:lvl8pPr marL="13716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8pPr>
      <a:lvl9pPr marL="18288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9pPr>
    </p:titleStyle>
    <p:bodyStyle>
      <a:lvl1pPr marL="177800" indent="-177800" algn="l" defTabSz="457200" rtl="0" eaLnBrk="0" fontAlgn="base" hangingPunct="0">
        <a:spcBef>
          <a:spcPct val="20000"/>
        </a:spcBef>
        <a:spcAft>
          <a:spcPct val="0"/>
        </a:spcAft>
        <a:buClr>
          <a:schemeClr val="bg2"/>
        </a:buClr>
        <a:buSzPct val="100000"/>
        <a:buFont typeface="Arial" panose="020B0604020202020204" pitchFamily="34" charset="0"/>
        <a:buChar char="■"/>
        <a:defRPr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627063" indent="-169863" algn="l" defTabSz="457200" rtl="0" eaLnBrk="0" fontAlgn="base" hangingPunct="0">
        <a:spcBef>
          <a:spcPct val="20000"/>
        </a:spcBef>
        <a:spcAft>
          <a:spcPct val="0"/>
        </a:spcAft>
        <a:buClr>
          <a:schemeClr val="bg2"/>
        </a:buClr>
        <a:buFont typeface="Arial Italic"/>
        <a:buChar char="■"/>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627063" algn="l" defTabSz="457200" rtl="0" eaLnBrk="0" fontAlgn="base" hangingPunct="0">
        <a:spcBef>
          <a:spcPct val="20000"/>
        </a:spcBef>
        <a:spcAft>
          <a:spcPct val="0"/>
        </a:spcAft>
        <a:buFont typeface="Arial" panose="020B0604020202020204" pitchFamily="34" charset="0"/>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627063" indent="177800" algn="l" defTabSz="457200" rtl="0" eaLnBrk="0" fontAlgn="base" hangingPunct="0">
        <a:spcBef>
          <a:spcPct val="20000"/>
        </a:spcBef>
        <a:spcAft>
          <a:spcPct val="0"/>
        </a:spcAft>
        <a:buClr>
          <a:schemeClr val="bg2"/>
        </a:buClr>
        <a:buFont typeface="Arial" panose="020B0604020202020204" pitchFamily="34" charset="0"/>
        <a:buChar char="–"/>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806450" algn="l" defTabSz="457200" rtl="0" eaLnBrk="0" fontAlgn="base" hangingPunct="0">
        <a:spcBef>
          <a:spcPct val="20000"/>
        </a:spcBef>
        <a:spcAft>
          <a:spcPct val="0"/>
        </a:spcAft>
        <a:buFont typeface="Arial" panose="020B0604020202020204" pitchFamily="34" charset="0"/>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214264C-F6C8-624A-9D92-968FC6898125}"/>
              </a:ext>
            </a:extLst>
          </p:cNvPr>
          <p:cNvSpPr>
            <a:spLocks noGrp="1"/>
          </p:cNvSpPr>
          <p:nvPr>
            <p:ph type="title"/>
          </p:nvPr>
        </p:nvSpPr>
        <p:spPr>
          <a:xfrm>
            <a:off x="793750" y="354013"/>
            <a:ext cx="7881938" cy="1285875"/>
          </a:xfrm>
          <a:prstGeom prst="rect">
            <a:avLst/>
          </a:prstGeom>
        </p:spPr>
        <p:txBody>
          <a:bodyPr vert="horz" lIns="91440" tIns="45720" rIns="91440" bIns="45720" rtlCol="0" anchor="ctr">
            <a:normAutofit/>
          </a:bodyPr>
          <a:lstStyle/>
          <a:p>
            <a:r>
              <a:rPr lang="fr-FR" dirty="0"/>
              <a:t>Cliquez et modifiez le titre</a:t>
            </a:r>
          </a:p>
        </p:txBody>
      </p:sp>
      <p:sp>
        <p:nvSpPr>
          <p:cNvPr id="1027" name="Espace réservé du texte 2"/>
          <p:cNvSpPr>
            <a:spLocks noGrp="1"/>
          </p:cNvSpPr>
          <p:nvPr>
            <p:ph type="body" idx="1"/>
          </p:nvPr>
        </p:nvSpPr>
        <p:spPr bwMode="auto">
          <a:xfrm>
            <a:off x="804863" y="1476375"/>
            <a:ext cx="78819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 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6"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4"/>
          </p:nvPr>
        </p:nvSpPr>
        <p:spPr>
          <a:xfrm>
            <a:off x="8150225" y="6391275"/>
            <a:ext cx="4508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b="1" smtClean="0">
                <a:solidFill>
                  <a:srgbClr val="404040"/>
                </a:solidFill>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0F51A54-431F-48D7-8E48-1F3F32D8BDB3}"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
        <p:nvSpPr>
          <p:cNvPr id="14" name="Espace réservé du pied de page 4">
            <a:extLst>
              <a:ext uri="{FF2B5EF4-FFF2-40B4-BE49-F238E27FC236}">
                <a16:creationId xmlns:a16="http://schemas.microsoft.com/office/drawing/2014/main" id="{9A09FE3B-865F-1642-A19C-0BE57FDCE06E}"/>
              </a:ext>
            </a:extLst>
          </p:cNvPr>
          <p:cNvSpPr txBox="1">
            <a:spLocks/>
          </p:cNvSpPr>
          <p:nvPr/>
        </p:nvSpPr>
        <p:spPr>
          <a:xfrm>
            <a:off x="2368550" y="6146800"/>
            <a:ext cx="3544888" cy="67627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ts val="1320"/>
              </a:lnSpc>
              <a:spcBef>
                <a:spcPts val="0"/>
              </a:spcBef>
              <a:spcAft>
                <a:spcPts val="0"/>
              </a:spcAft>
              <a:buClrTx/>
              <a:buSzTx/>
              <a:buFontTx/>
              <a:buNone/>
              <a:tabLst/>
              <a:defRPr/>
            </a:pPr>
            <a:r>
              <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rPr>
              <a:t>BACCALAUREAT 2021</a:t>
            </a:r>
          </a:p>
        </p:txBody>
      </p:sp>
      <p:sp>
        <p:nvSpPr>
          <p:cNvPr id="15" name="Espace réservé du pied de page 4">
            <a:extLst>
              <a:ext uri="{FF2B5EF4-FFF2-40B4-BE49-F238E27FC236}">
                <a16:creationId xmlns:a16="http://schemas.microsoft.com/office/drawing/2014/main" id="{EF0906A8-A46D-874F-BB27-CA647F59336A}"/>
              </a:ext>
            </a:extLst>
          </p:cNvPr>
          <p:cNvSpPr txBox="1">
            <a:spLocks/>
          </p:cNvSpPr>
          <p:nvPr/>
        </p:nvSpPr>
        <p:spPr>
          <a:xfrm>
            <a:off x="6989763" y="6391275"/>
            <a:ext cx="1160462" cy="36512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srgbClr val="1B8ED9"/>
              </a:solidFill>
              <a:effectLst/>
              <a:uLnTx/>
              <a:uFillTx/>
              <a:latin typeface="Calibri"/>
              <a:ea typeface="+mn-ea"/>
              <a:cs typeface="+mn-cs"/>
            </a:endParaRPr>
          </a:p>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prstClr val="black">
                  <a:tint val="75000"/>
                </a:prstClr>
              </a:solidFill>
              <a:effectLst/>
              <a:uLnTx/>
              <a:uFillTx/>
              <a:latin typeface="Calibri"/>
              <a:ea typeface="+mn-ea"/>
              <a:cs typeface="+mn-cs"/>
            </a:endParaRPr>
          </a:p>
        </p:txBody>
      </p:sp>
      <p:pic>
        <p:nvPicPr>
          <p:cNvPr id="1031" name="Image 8"/>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5811838" y="6249988"/>
            <a:ext cx="12192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ZoneTexte 3">
            <a:extLst>
              <a:ext uri="{FF2B5EF4-FFF2-40B4-BE49-F238E27FC236}">
                <a16:creationId xmlns:a16="http://schemas.microsoft.com/office/drawing/2014/main" id="{9977684C-DAF8-3A4D-BA4A-EACB855D8A0F}"/>
              </a:ext>
            </a:extLst>
          </p:cNvPr>
          <p:cNvSpPr txBox="1">
            <a:spLocks noChangeArrowheads="1"/>
          </p:cNvSpPr>
          <p:nvPr/>
        </p:nvSpPr>
        <p:spPr bwMode="auto">
          <a:xfrm>
            <a:off x="804863" y="0"/>
            <a:ext cx="788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1" i="0" u="none" strike="noStrike" kern="1200" cap="none" spc="0" normalizeH="0" baseline="0" noProof="0">
              <a:ln>
                <a:noFill/>
              </a:ln>
              <a:solidFill>
                <a:srgbClr val="005E8B"/>
              </a:solidFill>
              <a:effectLst/>
              <a:uLnTx/>
              <a:uFillTx/>
              <a:latin typeface="Calibri" pitchFamily="34" charset="0"/>
              <a:ea typeface="+mn-ea"/>
              <a:cs typeface="Arial" panose="020B0604020202020204" pitchFamily="34" charset="0"/>
            </a:endParaRPr>
          </a:p>
        </p:txBody>
      </p:sp>
      <p:pic>
        <p:nvPicPr>
          <p:cNvPr id="3" name="Picture 10"/>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76263" y="6284913"/>
            <a:ext cx="134143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210406"/>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Lst>
  <p:hf hdr="0"/>
  <p:txStyles>
    <p:titleStyle>
      <a:lvl1pPr algn="l" defTabSz="457200" rtl="0" eaLnBrk="0" fontAlgn="base" hangingPunct="0">
        <a:spcBef>
          <a:spcPct val="0"/>
        </a:spcBef>
        <a:spcAft>
          <a:spcPct val="0"/>
        </a:spcAft>
        <a:defRPr sz="2500" b="1" kern="1200" cap="all">
          <a:solidFill>
            <a:schemeClr val="tx1"/>
          </a:solidFill>
          <a:latin typeface="Arial Black" panose="020B0A04020102020204" pitchFamily="34" charset="0"/>
          <a:ea typeface="Arial Black" panose="020B0A04020102020204" pitchFamily="34" charset="0"/>
          <a:cs typeface="Arial Black" panose="020B0A04020102020204" pitchFamily="34" charset="0"/>
        </a:defRPr>
      </a:lvl1pPr>
      <a:lvl2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2pPr>
      <a:lvl3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3pPr>
      <a:lvl4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4pPr>
      <a:lvl5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5pPr>
      <a:lvl6pPr marL="4572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6pPr>
      <a:lvl7pPr marL="9144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7pPr>
      <a:lvl8pPr marL="13716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8pPr>
      <a:lvl9pPr marL="18288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9pPr>
    </p:titleStyle>
    <p:bodyStyle>
      <a:lvl1pPr marL="177800" indent="-177800" algn="l" defTabSz="457200" rtl="0" eaLnBrk="0" fontAlgn="base" hangingPunct="0">
        <a:spcBef>
          <a:spcPct val="20000"/>
        </a:spcBef>
        <a:spcAft>
          <a:spcPct val="0"/>
        </a:spcAft>
        <a:buClr>
          <a:schemeClr val="bg2"/>
        </a:buClr>
        <a:buSzPct val="100000"/>
        <a:buFont typeface="Arial" panose="020B0604020202020204" pitchFamily="34" charset="0"/>
        <a:buChar char="■"/>
        <a:defRPr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627063" indent="-169863" algn="l" defTabSz="457200" rtl="0" eaLnBrk="0" fontAlgn="base" hangingPunct="0">
        <a:spcBef>
          <a:spcPct val="20000"/>
        </a:spcBef>
        <a:spcAft>
          <a:spcPct val="0"/>
        </a:spcAft>
        <a:buClr>
          <a:schemeClr val="bg2"/>
        </a:buClr>
        <a:buFont typeface="Arial Italic"/>
        <a:buChar char="■"/>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627063" algn="l" defTabSz="457200" rtl="0" eaLnBrk="0" fontAlgn="base" hangingPunct="0">
        <a:spcBef>
          <a:spcPct val="20000"/>
        </a:spcBef>
        <a:spcAft>
          <a:spcPct val="0"/>
        </a:spcAft>
        <a:buFont typeface="Arial" panose="020B0604020202020204" pitchFamily="34" charset="0"/>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627063" indent="177800" algn="l" defTabSz="457200" rtl="0" eaLnBrk="0" fontAlgn="base" hangingPunct="0">
        <a:spcBef>
          <a:spcPct val="20000"/>
        </a:spcBef>
        <a:spcAft>
          <a:spcPct val="0"/>
        </a:spcAft>
        <a:buClr>
          <a:schemeClr val="bg2"/>
        </a:buClr>
        <a:buFont typeface="Arial" panose="020B0604020202020204" pitchFamily="34" charset="0"/>
        <a:buChar char="–"/>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806450" algn="l" defTabSz="457200" rtl="0" eaLnBrk="0" fontAlgn="base" hangingPunct="0">
        <a:spcBef>
          <a:spcPct val="20000"/>
        </a:spcBef>
        <a:spcAft>
          <a:spcPct val="0"/>
        </a:spcAft>
        <a:buFont typeface="Arial" panose="020B0604020202020204" pitchFamily="34" charset="0"/>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214264C-F6C8-624A-9D92-968FC6898125}"/>
              </a:ext>
            </a:extLst>
          </p:cNvPr>
          <p:cNvSpPr>
            <a:spLocks noGrp="1"/>
          </p:cNvSpPr>
          <p:nvPr>
            <p:ph type="title"/>
          </p:nvPr>
        </p:nvSpPr>
        <p:spPr>
          <a:xfrm>
            <a:off x="793750" y="354013"/>
            <a:ext cx="7881938" cy="1285875"/>
          </a:xfrm>
          <a:prstGeom prst="rect">
            <a:avLst/>
          </a:prstGeom>
        </p:spPr>
        <p:txBody>
          <a:bodyPr vert="horz" lIns="91440" tIns="45720" rIns="91440" bIns="45720" rtlCol="0" anchor="ctr">
            <a:normAutofit/>
          </a:bodyPr>
          <a:lstStyle/>
          <a:p>
            <a:r>
              <a:rPr lang="fr-FR" dirty="0"/>
              <a:t>Cliquez et modifiez le titre</a:t>
            </a:r>
          </a:p>
        </p:txBody>
      </p:sp>
      <p:sp>
        <p:nvSpPr>
          <p:cNvPr id="1027" name="Espace réservé du texte 2"/>
          <p:cNvSpPr>
            <a:spLocks noGrp="1"/>
          </p:cNvSpPr>
          <p:nvPr>
            <p:ph type="body" idx="1"/>
          </p:nvPr>
        </p:nvSpPr>
        <p:spPr bwMode="auto">
          <a:xfrm>
            <a:off x="804863" y="1476375"/>
            <a:ext cx="78819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 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6"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4"/>
          </p:nvPr>
        </p:nvSpPr>
        <p:spPr>
          <a:xfrm>
            <a:off x="8150225" y="6391275"/>
            <a:ext cx="4508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b="1" smtClean="0">
                <a:solidFill>
                  <a:srgbClr val="404040"/>
                </a:solidFill>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0F51A54-431F-48D7-8E48-1F3F32D8BDB3}"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
        <p:nvSpPr>
          <p:cNvPr id="14" name="Espace réservé du pied de page 4">
            <a:extLst>
              <a:ext uri="{FF2B5EF4-FFF2-40B4-BE49-F238E27FC236}">
                <a16:creationId xmlns:a16="http://schemas.microsoft.com/office/drawing/2014/main" id="{9A09FE3B-865F-1642-A19C-0BE57FDCE06E}"/>
              </a:ext>
            </a:extLst>
          </p:cNvPr>
          <p:cNvSpPr txBox="1">
            <a:spLocks/>
          </p:cNvSpPr>
          <p:nvPr/>
        </p:nvSpPr>
        <p:spPr>
          <a:xfrm>
            <a:off x="2368550" y="6146800"/>
            <a:ext cx="3544888" cy="67627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ts val="1320"/>
              </a:lnSpc>
              <a:spcBef>
                <a:spcPts val="0"/>
              </a:spcBef>
              <a:spcAft>
                <a:spcPts val="0"/>
              </a:spcAft>
              <a:buClrTx/>
              <a:buSzTx/>
              <a:buFontTx/>
              <a:buNone/>
              <a:tabLst/>
              <a:defRPr/>
            </a:pPr>
            <a:r>
              <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rPr>
              <a:t>BACCALAUREAT 2021</a:t>
            </a:r>
          </a:p>
        </p:txBody>
      </p:sp>
      <p:sp>
        <p:nvSpPr>
          <p:cNvPr id="15" name="Espace réservé du pied de page 4">
            <a:extLst>
              <a:ext uri="{FF2B5EF4-FFF2-40B4-BE49-F238E27FC236}">
                <a16:creationId xmlns:a16="http://schemas.microsoft.com/office/drawing/2014/main" id="{EF0906A8-A46D-874F-BB27-CA647F59336A}"/>
              </a:ext>
            </a:extLst>
          </p:cNvPr>
          <p:cNvSpPr txBox="1">
            <a:spLocks/>
          </p:cNvSpPr>
          <p:nvPr/>
        </p:nvSpPr>
        <p:spPr>
          <a:xfrm>
            <a:off x="6989763" y="6391275"/>
            <a:ext cx="1160462" cy="36512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srgbClr val="1B8ED9"/>
              </a:solidFill>
              <a:effectLst/>
              <a:uLnTx/>
              <a:uFillTx/>
              <a:latin typeface="Calibri"/>
              <a:ea typeface="+mn-ea"/>
              <a:cs typeface="+mn-cs"/>
            </a:endParaRPr>
          </a:p>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prstClr val="black">
                  <a:tint val="75000"/>
                </a:prstClr>
              </a:solidFill>
              <a:effectLst/>
              <a:uLnTx/>
              <a:uFillTx/>
              <a:latin typeface="Calibri"/>
              <a:ea typeface="+mn-ea"/>
              <a:cs typeface="+mn-cs"/>
            </a:endParaRPr>
          </a:p>
        </p:txBody>
      </p:sp>
      <p:pic>
        <p:nvPicPr>
          <p:cNvPr id="1031" name="Image 8"/>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5811838" y="6249988"/>
            <a:ext cx="12192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ZoneTexte 3">
            <a:extLst>
              <a:ext uri="{FF2B5EF4-FFF2-40B4-BE49-F238E27FC236}">
                <a16:creationId xmlns:a16="http://schemas.microsoft.com/office/drawing/2014/main" id="{9977684C-DAF8-3A4D-BA4A-EACB855D8A0F}"/>
              </a:ext>
            </a:extLst>
          </p:cNvPr>
          <p:cNvSpPr txBox="1">
            <a:spLocks noChangeArrowheads="1"/>
          </p:cNvSpPr>
          <p:nvPr/>
        </p:nvSpPr>
        <p:spPr bwMode="auto">
          <a:xfrm>
            <a:off x="804863" y="0"/>
            <a:ext cx="788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1" i="0" u="none" strike="noStrike" kern="1200" cap="none" spc="0" normalizeH="0" baseline="0" noProof="0">
              <a:ln>
                <a:noFill/>
              </a:ln>
              <a:solidFill>
                <a:srgbClr val="005E8B"/>
              </a:solidFill>
              <a:effectLst/>
              <a:uLnTx/>
              <a:uFillTx/>
              <a:latin typeface="Calibri" pitchFamily="34" charset="0"/>
              <a:ea typeface="+mn-ea"/>
              <a:cs typeface="Arial" panose="020B0604020202020204" pitchFamily="34" charset="0"/>
            </a:endParaRPr>
          </a:p>
        </p:txBody>
      </p:sp>
      <p:pic>
        <p:nvPicPr>
          <p:cNvPr id="3" name="Picture 10"/>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76263" y="6284913"/>
            <a:ext cx="134143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5697807"/>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Lst>
  <p:hf hdr="0"/>
  <p:txStyles>
    <p:titleStyle>
      <a:lvl1pPr algn="l" defTabSz="457200" rtl="0" eaLnBrk="0" fontAlgn="base" hangingPunct="0">
        <a:spcBef>
          <a:spcPct val="0"/>
        </a:spcBef>
        <a:spcAft>
          <a:spcPct val="0"/>
        </a:spcAft>
        <a:defRPr sz="2500" b="1" kern="1200" cap="all">
          <a:solidFill>
            <a:schemeClr val="tx1"/>
          </a:solidFill>
          <a:latin typeface="Arial Black" panose="020B0A04020102020204" pitchFamily="34" charset="0"/>
          <a:ea typeface="Arial Black" panose="020B0A04020102020204" pitchFamily="34" charset="0"/>
          <a:cs typeface="Arial Black" panose="020B0A04020102020204" pitchFamily="34" charset="0"/>
        </a:defRPr>
      </a:lvl1pPr>
      <a:lvl2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2pPr>
      <a:lvl3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3pPr>
      <a:lvl4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4pPr>
      <a:lvl5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5pPr>
      <a:lvl6pPr marL="4572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6pPr>
      <a:lvl7pPr marL="9144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7pPr>
      <a:lvl8pPr marL="13716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8pPr>
      <a:lvl9pPr marL="18288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9pPr>
    </p:titleStyle>
    <p:bodyStyle>
      <a:lvl1pPr marL="177800" indent="-177800" algn="l" defTabSz="457200" rtl="0" eaLnBrk="0" fontAlgn="base" hangingPunct="0">
        <a:spcBef>
          <a:spcPct val="20000"/>
        </a:spcBef>
        <a:spcAft>
          <a:spcPct val="0"/>
        </a:spcAft>
        <a:buClr>
          <a:schemeClr val="bg2"/>
        </a:buClr>
        <a:buSzPct val="100000"/>
        <a:buFont typeface="Arial" panose="020B0604020202020204" pitchFamily="34" charset="0"/>
        <a:buChar char="■"/>
        <a:defRPr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627063" indent="-169863" algn="l" defTabSz="457200" rtl="0" eaLnBrk="0" fontAlgn="base" hangingPunct="0">
        <a:spcBef>
          <a:spcPct val="20000"/>
        </a:spcBef>
        <a:spcAft>
          <a:spcPct val="0"/>
        </a:spcAft>
        <a:buClr>
          <a:schemeClr val="bg2"/>
        </a:buClr>
        <a:buFont typeface="Arial Italic"/>
        <a:buChar char="■"/>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627063" algn="l" defTabSz="457200" rtl="0" eaLnBrk="0" fontAlgn="base" hangingPunct="0">
        <a:spcBef>
          <a:spcPct val="20000"/>
        </a:spcBef>
        <a:spcAft>
          <a:spcPct val="0"/>
        </a:spcAft>
        <a:buFont typeface="Arial" panose="020B0604020202020204" pitchFamily="34" charset="0"/>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627063" indent="177800" algn="l" defTabSz="457200" rtl="0" eaLnBrk="0" fontAlgn="base" hangingPunct="0">
        <a:spcBef>
          <a:spcPct val="20000"/>
        </a:spcBef>
        <a:spcAft>
          <a:spcPct val="0"/>
        </a:spcAft>
        <a:buClr>
          <a:schemeClr val="bg2"/>
        </a:buClr>
        <a:buFont typeface="Arial" panose="020B0604020202020204" pitchFamily="34" charset="0"/>
        <a:buChar char="–"/>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806450" algn="l" defTabSz="457200" rtl="0" eaLnBrk="0" fontAlgn="base" hangingPunct="0">
        <a:spcBef>
          <a:spcPct val="20000"/>
        </a:spcBef>
        <a:spcAft>
          <a:spcPct val="0"/>
        </a:spcAft>
        <a:buFont typeface="Arial" panose="020B0604020202020204" pitchFamily="34" charset="0"/>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214264C-F6C8-624A-9D92-968FC6898125}"/>
              </a:ext>
            </a:extLst>
          </p:cNvPr>
          <p:cNvSpPr>
            <a:spLocks noGrp="1"/>
          </p:cNvSpPr>
          <p:nvPr>
            <p:ph type="title"/>
          </p:nvPr>
        </p:nvSpPr>
        <p:spPr>
          <a:xfrm>
            <a:off x="793750" y="354013"/>
            <a:ext cx="7881938" cy="1285875"/>
          </a:xfrm>
          <a:prstGeom prst="rect">
            <a:avLst/>
          </a:prstGeom>
        </p:spPr>
        <p:txBody>
          <a:bodyPr vert="horz" lIns="91440" tIns="45720" rIns="91440" bIns="45720" rtlCol="0" anchor="ctr">
            <a:normAutofit/>
          </a:bodyPr>
          <a:lstStyle/>
          <a:p>
            <a:r>
              <a:rPr lang="fr-FR" dirty="0"/>
              <a:t>Cliquez et modifiez le titre</a:t>
            </a:r>
          </a:p>
        </p:txBody>
      </p:sp>
      <p:sp>
        <p:nvSpPr>
          <p:cNvPr id="1027" name="Espace réservé du texte 2"/>
          <p:cNvSpPr>
            <a:spLocks noGrp="1"/>
          </p:cNvSpPr>
          <p:nvPr>
            <p:ph type="body" idx="1"/>
          </p:nvPr>
        </p:nvSpPr>
        <p:spPr bwMode="auto">
          <a:xfrm>
            <a:off x="804863" y="1476375"/>
            <a:ext cx="78819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 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6"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4"/>
          </p:nvPr>
        </p:nvSpPr>
        <p:spPr>
          <a:xfrm>
            <a:off x="8150225" y="6391275"/>
            <a:ext cx="4508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b="1" smtClean="0">
                <a:solidFill>
                  <a:srgbClr val="404040"/>
                </a:solidFill>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0F51A54-431F-48D7-8E48-1F3F32D8BDB3}"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
        <p:nvSpPr>
          <p:cNvPr id="14" name="Espace réservé du pied de page 4">
            <a:extLst>
              <a:ext uri="{FF2B5EF4-FFF2-40B4-BE49-F238E27FC236}">
                <a16:creationId xmlns:a16="http://schemas.microsoft.com/office/drawing/2014/main" id="{9A09FE3B-865F-1642-A19C-0BE57FDCE06E}"/>
              </a:ext>
            </a:extLst>
          </p:cNvPr>
          <p:cNvSpPr txBox="1">
            <a:spLocks/>
          </p:cNvSpPr>
          <p:nvPr/>
        </p:nvSpPr>
        <p:spPr>
          <a:xfrm>
            <a:off x="2368550" y="6146800"/>
            <a:ext cx="3544888" cy="67627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ts val="1320"/>
              </a:lnSpc>
              <a:spcBef>
                <a:spcPts val="0"/>
              </a:spcBef>
              <a:spcAft>
                <a:spcPts val="0"/>
              </a:spcAft>
              <a:buClrTx/>
              <a:buSzTx/>
              <a:buFontTx/>
              <a:buNone/>
              <a:tabLst/>
              <a:defRPr/>
            </a:pPr>
            <a:r>
              <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rPr>
              <a:t>BACCALAUREAT 2021</a:t>
            </a:r>
          </a:p>
        </p:txBody>
      </p:sp>
      <p:sp>
        <p:nvSpPr>
          <p:cNvPr id="15" name="Espace réservé du pied de page 4">
            <a:extLst>
              <a:ext uri="{FF2B5EF4-FFF2-40B4-BE49-F238E27FC236}">
                <a16:creationId xmlns:a16="http://schemas.microsoft.com/office/drawing/2014/main" id="{EF0906A8-A46D-874F-BB27-CA647F59336A}"/>
              </a:ext>
            </a:extLst>
          </p:cNvPr>
          <p:cNvSpPr txBox="1">
            <a:spLocks/>
          </p:cNvSpPr>
          <p:nvPr/>
        </p:nvSpPr>
        <p:spPr>
          <a:xfrm>
            <a:off x="6989763" y="6391275"/>
            <a:ext cx="1160462" cy="36512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srgbClr val="1B8ED9"/>
              </a:solidFill>
              <a:effectLst/>
              <a:uLnTx/>
              <a:uFillTx/>
              <a:latin typeface="Calibri"/>
              <a:ea typeface="+mn-ea"/>
              <a:cs typeface="+mn-cs"/>
            </a:endParaRPr>
          </a:p>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prstClr val="black">
                  <a:tint val="75000"/>
                </a:prstClr>
              </a:solidFill>
              <a:effectLst/>
              <a:uLnTx/>
              <a:uFillTx/>
              <a:latin typeface="Calibri"/>
              <a:ea typeface="+mn-ea"/>
              <a:cs typeface="+mn-cs"/>
            </a:endParaRPr>
          </a:p>
        </p:txBody>
      </p:sp>
      <p:pic>
        <p:nvPicPr>
          <p:cNvPr id="1031" name="Image 8"/>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5811838" y="6249988"/>
            <a:ext cx="12192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ZoneTexte 3">
            <a:extLst>
              <a:ext uri="{FF2B5EF4-FFF2-40B4-BE49-F238E27FC236}">
                <a16:creationId xmlns:a16="http://schemas.microsoft.com/office/drawing/2014/main" id="{9977684C-DAF8-3A4D-BA4A-EACB855D8A0F}"/>
              </a:ext>
            </a:extLst>
          </p:cNvPr>
          <p:cNvSpPr txBox="1">
            <a:spLocks noChangeArrowheads="1"/>
          </p:cNvSpPr>
          <p:nvPr/>
        </p:nvSpPr>
        <p:spPr bwMode="auto">
          <a:xfrm>
            <a:off x="804863" y="0"/>
            <a:ext cx="788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1" i="0" u="none" strike="noStrike" kern="1200" cap="none" spc="0" normalizeH="0" baseline="0" noProof="0">
              <a:ln>
                <a:noFill/>
              </a:ln>
              <a:solidFill>
                <a:srgbClr val="005E8B"/>
              </a:solidFill>
              <a:effectLst/>
              <a:uLnTx/>
              <a:uFillTx/>
              <a:latin typeface="Calibri" pitchFamily="34" charset="0"/>
              <a:ea typeface="+mn-ea"/>
              <a:cs typeface="Arial" panose="020B0604020202020204" pitchFamily="34" charset="0"/>
            </a:endParaRPr>
          </a:p>
        </p:txBody>
      </p:sp>
      <p:pic>
        <p:nvPicPr>
          <p:cNvPr id="3" name="Picture 10"/>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76263" y="6284913"/>
            <a:ext cx="134143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9471545"/>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Lst>
  <p:hf hdr="0"/>
  <p:txStyles>
    <p:titleStyle>
      <a:lvl1pPr algn="l" defTabSz="457200" rtl="0" eaLnBrk="0" fontAlgn="base" hangingPunct="0">
        <a:spcBef>
          <a:spcPct val="0"/>
        </a:spcBef>
        <a:spcAft>
          <a:spcPct val="0"/>
        </a:spcAft>
        <a:defRPr sz="2500" b="1" kern="1200" cap="all">
          <a:solidFill>
            <a:schemeClr val="tx1"/>
          </a:solidFill>
          <a:latin typeface="Arial Black" panose="020B0A04020102020204" pitchFamily="34" charset="0"/>
          <a:ea typeface="Arial Black" panose="020B0A04020102020204" pitchFamily="34" charset="0"/>
          <a:cs typeface="Arial Black" panose="020B0A04020102020204" pitchFamily="34" charset="0"/>
        </a:defRPr>
      </a:lvl1pPr>
      <a:lvl2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2pPr>
      <a:lvl3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3pPr>
      <a:lvl4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4pPr>
      <a:lvl5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5pPr>
      <a:lvl6pPr marL="4572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6pPr>
      <a:lvl7pPr marL="9144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7pPr>
      <a:lvl8pPr marL="13716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8pPr>
      <a:lvl9pPr marL="18288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9pPr>
    </p:titleStyle>
    <p:bodyStyle>
      <a:lvl1pPr marL="177800" indent="-177800" algn="l" defTabSz="457200" rtl="0" eaLnBrk="0" fontAlgn="base" hangingPunct="0">
        <a:spcBef>
          <a:spcPct val="20000"/>
        </a:spcBef>
        <a:spcAft>
          <a:spcPct val="0"/>
        </a:spcAft>
        <a:buClr>
          <a:schemeClr val="bg2"/>
        </a:buClr>
        <a:buSzPct val="100000"/>
        <a:buFont typeface="Arial" panose="020B0604020202020204" pitchFamily="34" charset="0"/>
        <a:buChar char="■"/>
        <a:defRPr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627063" indent="-169863" algn="l" defTabSz="457200" rtl="0" eaLnBrk="0" fontAlgn="base" hangingPunct="0">
        <a:spcBef>
          <a:spcPct val="20000"/>
        </a:spcBef>
        <a:spcAft>
          <a:spcPct val="0"/>
        </a:spcAft>
        <a:buClr>
          <a:schemeClr val="bg2"/>
        </a:buClr>
        <a:buFont typeface="Arial Italic"/>
        <a:buChar char="■"/>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627063" algn="l" defTabSz="457200" rtl="0" eaLnBrk="0" fontAlgn="base" hangingPunct="0">
        <a:spcBef>
          <a:spcPct val="20000"/>
        </a:spcBef>
        <a:spcAft>
          <a:spcPct val="0"/>
        </a:spcAft>
        <a:buFont typeface="Arial" panose="020B0604020202020204" pitchFamily="34" charset="0"/>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627063" indent="177800" algn="l" defTabSz="457200" rtl="0" eaLnBrk="0" fontAlgn="base" hangingPunct="0">
        <a:spcBef>
          <a:spcPct val="20000"/>
        </a:spcBef>
        <a:spcAft>
          <a:spcPct val="0"/>
        </a:spcAft>
        <a:buClr>
          <a:schemeClr val="bg2"/>
        </a:buClr>
        <a:buFont typeface="Arial" panose="020B0604020202020204" pitchFamily="34" charset="0"/>
        <a:buChar char="–"/>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806450" algn="l" defTabSz="457200" rtl="0" eaLnBrk="0" fontAlgn="base" hangingPunct="0">
        <a:spcBef>
          <a:spcPct val="20000"/>
        </a:spcBef>
        <a:spcAft>
          <a:spcPct val="0"/>
        </a:spcAft>
        <a:buFont typeface="Arial" panose="020B0604020202020204" pitchFamily="34" charset="0"/>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2530" name="Espace réservé du titre 1"/>
          <p:cNvSpPr>
            <a:spLocks noGrp="1"/>
          </p:cNvSpPr>
          <p:nvPr>
            <p:ph type="title"/>
          </p:nvPr>
        </p:nvSpPr>
        <p:spPr bwMode="auto">
          <a:xfrm>
            <a:off x="1096963" y="915988"/>
            <a:ext cx="7983537"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CLIQUEZ ET MODIFIEZ </a:t>
            </a:r>
            <a:br>
              <a:rPr lang="fr-FR" altLang="fr-FR"/>
            </a:br>
            <a:r>
              <a:rPr lang="fr-FR" altLang="fr-FR"/>
              <a:t>LE TITRE</a:t>
            </a:r>
          </a:p>
        </p:txBody>
      </p:sp>
      <p:sp>
        <p:nvSpPr>
          <p:cNvPr id="22531" name="Espace réservé du texte 2"/>
          <p:cNvSpPr>
            <a:spLocks noGrp="1"/>
          </p:cNvSpPr>
          <p:nvPr>
            <p:ph type="body" idx="1"/>
          </p:nvPr>
        </p:nvSpPr>
        <p:spPr bwMode="auto">
          <a:xfrm>
            <a:off x="1096963" y="3465513"/>
            <a:ext cx="7589837"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a:t>
            </a:r>
            <a:br>
              <a:rPr lang="fr-FR" altLang="fr-FR"/>
            </a:br>
            <a:r>
              <a:rPr lang="fr-FR" altLang="fr-FR"/>
              <a:t>du masque</a:t>
            </a:r>
          </a:p>
        </p:txBody>
      </p:sp>
      <p:sp>
        <p:nvSpPr>
          <p:cNvPr id="6" name="Espace réservé du numéro de diapositive 5">
            <a:extLst>
              <a:ext uri="{FF2B5EF4-FFF2-40B4-BE49-F238E27FC236}">
                <a16:creationId xmlns:a16="http://schemas.microsoft.com/office/drawing/2014/main" id="{4D68BC37-6645-6B45-ACF9-11C466FD3D32}"/>
              </a:ext>
            </a:extLst>
          </p:cNvPr>
          <p:cNvSpPr>
            <a:spLocks noGrp="1"/>
          </p:cNvSpPr>
          <p:nvPr>
            <p:ph type="sldNum" sz="quarter" idx="4"/>
          </p:nvPr>
        </p:nvSpPr>
        <p:spPr>
          <a:xfrm>
            <a:off x="8197850" y="6391275"/>
            <a:ext cx="403225"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b="1" smtClean="0">
                <a:solidFill>
                  <a:srgbClr val="404040"/>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D00C553-5727-4DEC-B9D6-4F7AF1642C16}" type="slidenum">
              <a:rPr kumimoji="0" lang="fr-FR" altLang="fr-FR" sz="1000" b="1" i="0" u="none" strike="noStrike" kern="1200" cap="none" spc="0" normalizeH="0" baseline="0" noProof="0">
                <a:ln>
                  <a:noFill/>
                </a:ln>
                <a:solidFill>
                  <a:srgbClr val="40404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1000" b="1" i="0" u="none" strike="noStrike" kern="1200" cap="none" spc="0" normalizeH="0" baseline="0" noProof="0">
              <a:ln>
                <a:noFill/>
              </a:ln>
              <a:solidFill>
                <a:srgbClr val="404040"/>
              </a:solidFill>
              <a:effectLst/>
              <a:uLnTx/>
              <a:uFillTx/>
              <a:latin typeface="Calibri" panose="020F0502020204030204" pitchFamily="34" charset="0"/>
              <a:ea typeface="+mn-ea"/>
              <a:cs typeface="Arial" panose="020B0604020202020204" pitchFamily="34" charset="0"/>
            </a:endParaRPr>
          </a:p>
        </p:txBody>
      </p:sp>
      <p:sp>
        <p:nvSpPr>
          <p:cNvPr id="12" name="Espace réservé du pied de page 4">
            <a:extLst>
              <a:ext uri="{FF2B5EF4-FFF2-40B4-BE49-F238E27FC236}">
                <a16:creationId xmlns:a16="http://schemas.microsoft.com/office/drawing/2014/main" id="{8CCF6B5C-C494-ED49-91A2-168DAB5EFB47}"/>
              </a:ext>
            </a:extLst>
          </p:cNvPr>
          <p:cNvSpPr txBox="1">
            <a:spLocks/>
          </p:cNvSpPr>
          <p:nvPr/>
        </p:nvSpPr>
        <p:spPr>
          <a:xfrm>
            <a:off x="2368550" y="6146800"/>
            <a:ext cx="4621213" cy="67627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srgbClr val="1B8ED9"/>
              </a:solidFill>
              <a:effectLst/>
              <a:uLnTx/>
              <a:uFillTx/>
              <a:latin typeface="Calibri"/>
              <a:ea typeface="+mn-ea"/>
              <a:cs typeface="+mn-cs"/>
            </a:endParaRPr>
          </a:p>
          <a:p>
            <a:pPr marL="0" marR="0" lvl="0" indent="0" algn="l" defTabSz="457200" rtl="0" eaLnBrk="1" fontAlgn="auto" latinLnBrk="0" hangingPunct="1">
              <a:lnSpc>
                <a:spcPts val="1320"/>
              </a:lnSpc>
              <a:spcBef>
                <a:spcPts val="0"/>
              </a:spcBef>
              <a:spcAft>
                <a:spcPts val="0"/>
              </a:spcAft>
              <a:buClrTx/>
              <a:buSzTx/>
              <a:buFontTx/>
              <a:buNone/>
              <a:tabLst/>
              <a:defRPr/>
            </a:pPr>
            <a:r>
              <a:rPr kumimoji="0" lang="fr-FR" sz="1000" b="0" i="0" u="none" strike="noStrike" kern="1200" cap="all" spc="0" normalizeH="0" baseline="0" noProof="0" dirty="0">
                <a:ln>
                  <a:noFill/>
                </a:ln>
                <a:solidFill>
                  <a:srgbClr val="00919D"/>
                </a:solidFill>
                <a:effectLst/>
                <a:uLnTx/>
                <a:uFillTx/>
                <a:latin typeface="Calibri"/>
                <a:ea typeface="+mn-ea"/>
                <a:cs typeface="+mn-cs"/>
              </a:rPr>
              <a:t/>
            </a:r>
            <a:br>
              <a:rPr kumimoji="0" lang="fr-FR" sz="1000" b="0" i="0" u="none" strike="noStrike" kern="1200" cap="all" spc="0" normalizeH="0" baseline="0" noProof="0" dirty="0">
                <a:ln>
                  <a:noFill/>
                </a:ln>
                <a:solidFill>
                  <a:srgbClr val="00919D"/>
                </a:solidFill>
                <a:effectLst/>
                <a:uLnTx/>
                <a:uFillTx/>
                <a:latin typeface="Calibri"/>
                <a:ea typeface="+mn-ea"/>
                <a:cs typeface="+mn-cs"/>
              </a:rPr>
            </a:br>
            <a:r>
              <a:rPr kumimoji="0" lang="fr-FR" sz="10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rPr>
              <a:t>LA SECONDE EN 2018</a:t>
            </a:r>
          </a:p>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1000" b="0" i="0" u="none" strike="noStrike" kern="1200" cap="all" spc="0" normalizeH="0" baseline="0" noProof="0" dirty="0">
              <a:ln>
                <a:noFill/>
              </a:ln>
              <a:solidFill>
                <a:prstClr val="black">
                  <a:lumMod val="75000"/>
                  <a:lumOff val="25000"/>
                </a:prstClr>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prstClr val="black">
                  <a:tint val="75000"/>
                </a:prstClr>
              </a:solidFill>
              <a:effectLst/>
              <a:uLnTx/>
              <a:uFillTx/>
              <a:latin typeface="Calibri"/>
              <a:ea typeface="+mn-ea"/>
              <a:cs typeface="+mn-cs"/>
            </a:endParaRPr>
          </a:p>
        </p:txBody>
      </p:sp>
      <p:sp>
        <p:nvSpPr>
          <p:cNvPr id="15" name="Espace réservé du pied de page 4">
            <a:extLst>
              <a:ext uri="{FF2B5EF4-FFF2-40B4-BE49-F238E27FC236}">
                <a16:creationId xmlns:a16="http://schemas.microsoft.com/office/drawing/2014/main" id="{88ED7612-A086-604F-8B35-CBCEB5F455CA}"/>
              </a:ext>
            </a:extLst>
          </p:cNvPr>
          <p:cNvSpPr txBox="1">
            <a:spLocks/>
          </p:cNvSpPr>
          <p:nvPr/>
        </p:nvSpPr>
        <p:spPr>
          <a:xfrm>
            <a:off x="6989763" y="6391275"/>
            <a:ext cx="1160462" cy="36512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srgbClr val="1B8ED9"/>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prstClr val="black">
                  <a:tint val="75000"/>
                </a:prstClr>
              </a:solidFill>
              <a:effectLst/>
              <a:uLnTx/>
              <a:uFillTx/>
              <a:latin typeface="Calibri"/>
              <a:ea typeface="+mn-ea"/>
              <a:cs typeface="+mn-cs"/>
            </a:endParaRPr>
          </a:p>
        </p:txBody>
      </p:sp>
      <p:pic>
        <p:nvPicPr>
          <p:cNvPr id="22535" name="Picture 8"/>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79425" y="6300788"/>
            <a:ext cx="13112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7323987"/>
      </p:ext>
    </p:extLst>
  </p:cSld>
  <p:clrMap bg1="lt1" tx1="dk1" bg2="lt2" tx2="dk2" accent1="accent1" accent2="accent2" accent3="accent3" accent4="accent4" accent5="accent5" accent6="accent6" hlink="hlink" folHlink="folHlink"/>
  <p:sldLayoutIdLst>
    <p:sldLayoutId id="2147483812" r:id="rId1"/>
    <p:sldLayoutId id="2147483813" r:id="rId2"/>
  </p:sldLayoutIdLst>
  <p:hf hdr="0"/>
  <p:txStyles>
    <p:titleStyle>
      <a:lvl1pPr algn="l" defTabSz="457200" rtl="0" eaLnBrk="0" fontAlgn="base" hangingPunct="0">
        <a:spcBef>
          <a:spcPct val="0"/>
        </a:spcBef>
        <a:spcAft>
          <a:spcPct val="0"/>
        </a:spcAft>
        <a:defRPr sz="3600" b="1" kern="1200">
          <a:solidFill>
            <a:srgbClr val="404040"/>
          </a:solidFill>
          <a:latin typeface="Arial Black" charset="0"/>
          <a:ea typeface="Arial Black" charset="0"/>
          <a:cs typeface="Arial Black" charset="0"/>
        </a:defRPr>
      </a:lvl1pPr>
      <a:lvl2pPr algn="l" defTabSz="457200" rtl="0" eaLnBrk="0" fontAlgn="base" hangingPunct="0">
        <a:spcBef>
          <a:spcPct val="0"/>
        </a:spcBef>
        <a:spcAft>
          <a:spcPct val="0"/>
        </a:spcAft>
        <a:defRPr sz="3600" b="1">
          <a:solidFill>
            <a:srgbClr val="404040"/>
          </a:solidFill>
          <a:latin typeface="Arial Black" pitchFamily="34" charset="0"/>
          <a:ea typeface="Arial Black" pitchFamily="34" charset="0"/>
          <a:cs typeface="Arial Black" pitchFamily="34" charset="0"/>
        </a:defRPr>
      </a:lvl2pPr>
      <a:lvl3pPr algn="l" defTabSz="457200" rtl="0" eaLnBrk="0" fontAlgn="base" hangingPunct="0">
        <a:spcBef>
          <a:spcPct val="0"/>
        </a:spcBef>
        <a:spcAft>
          <a:spcPct val="0"/>
        </a:spcAft>
        <a:defRPr sz="3600" b="1">
          <a:solidFill>
            <a:srgbClr val="404040"/>
          </a:solidFill>
          <a:latin typeface="Arial Black" pitchFamily="34" charset="0"/>
          <a:ea typeface="Arial Black" pitchFamily="34" charset="0"/>
          <a:cs typeface="Arial Black" pitchFamily="34" charset="0"/>
        </a:defRPr>
      </a:lvl3pPr>
      <a:lvl4pPr algn="l" defTabSz="457200" rtl="0" eaLnBrk="0" fontAlgn="base" hangingPunct="0">
        <a:spcBef>
          <a:spcPct val="0"/>
        </a:spcBef>
        <a:spcAft>
          <a:spcPct val="0"/>
        </a:spcAft>
        <a:defRPr sz="3600" b="1">
          <a:solidFill>
            <a:srgbClr val="404040"/>
          </a:solidFill>
          <a:latin typeface="Arial Black" pitchFamily="34" charset="0"/>
          <a:ea typeface="Arial Black" pitchFamily="34" charset="0"/>
          <a:cs typeface="Arial Black" pitchFamily="34" charset="0"/>
        </a:defRPr>
      </a:lvl4pPr>
      <a:lvl5pPr algn="l" defTabSz="457200" rtl="0" eaLnBrk="0" fontAlgn="base" hangingPunct="0">
        <a:spcBef>
          <a:spcPct val="0"/>
        </a:spcBef>
        <a:spcAft>
          <a:spcPct val="0"/>
        </a:spcAft>
        <a:defRPr sz="3600" b="1">
          <a:solidFill>
            <a:srgbClr val="404040"/>
          </a:solidFill>
          <a:latin typeface="Arial Black" pitchFamily="34" charset="0"/>
          <a:ea typeface="Arial Black" pitchFamily="34" charset="0"/>
          <a:cs typeface="Arial Black" pitchFamily="34" charset="0"/>
        </a:defRPr>
      </a:lvl5pPr>
      <a:lvl6pPr marL="457200" algn="l" defTabSz="457200" rtl="0" fontAlgn="base">
        <a:spcBef>
          <a:spcPct val="0"/>
        </a:spcBef>
        <a:spcAft>
          <a:spcPct val="0"/>
        </a:spcAft>
        <a:defRPr sz="3600" b="1">
          <a:solidFill>
            <a:srgbClr val="404040"/>
          </a:solidFill>
          <a:latin typeface="Arial Black" pitchFamily="34" charset="0"/>
          <a:ea typeface="Arial Black" pitchFamily="34" charset="0"/>
          <a:cs typeface="Arial Black" pitchFamily="34" charset="0"/>
        </a:defRPr>
      </a:lvl6pPr>
      <a:lvl7pPr marL="914400" algn="l" defTabSz="457200" rtl="0" fontAlgn="base">
        <a:spcBef>
          <a:spcPct val="0"/>
        </a:spcBef>
        <a:spcAft>
          <a:spcPct val="0"/>
        </a:spcAft>
        <a:defRPr sz="3600" b="1">
          <a:solidFill>
            <a:srgbClr val="404040"/>
          </a:solidFill>
          <a:latin typeface="Arial Black" pitchFamily="34" charset="0"/>
          <a:ea typeface="Arial Black" pitchFamily="34" charset="0"/>
          <a:cs typeface="Arial Black" pitchFamily="34" charset="0"/>
        </a:defRPr>
      </a:lvl7pPr>
      <a:lvl8pPr marL="1371600" algn="l" defTabSz="457200" rtl="0" fontAlgn="base">
        <a:spcBef>
          <a:spcPct val="0"/>
        </a:spcBef>
        <a:spcAft>
          <a:spcPct val="0"/>
        </a:spcAft>
        <a:defRPr sz="3600" b="1">
          <a:solidFill>
            <a:srgbClr val="404040"/>
          </a:solidFill>
          <a:latin typeface="Arial Black" pitchFamily="34" charset="0"/>
          <a:ea typeface="Arial Black" pitchFamily="34" charset="0"/>
          <a:cs typeface="Arial Black" pitchFamily="34" charset="0"/>
        </a:defRPr>
      </a:lvl8pPr>
      <a:lvl9pPr marL="1828800" algn="l" defTabSz="457200" rtl="0" fontAlgn="base">
        <a:spcBef>
          <a:spcPct val="0"/>
        </a:spcBef>
        <a:spcAft>
          <a:spcPct val="0"/>
        </a:spcAft>
        <a:defRPr sz="3600" b="1">
          <a:solidFill>
            <a:srgbClr val="404040"/>
          </a:solidFill>
          <a:latin typeface="Arial Black" pitchFamily="34" charset="0"/>
          <a:ea typeface="Arial Black" pitchFamily="34" charset="0"/>
          <a:cs typeface="Arial Black" pitchFamily="34" charset="0"/>
        </a:defRPr>
      </a:lvl9pPr>
    </p:titleStyle>
    <p:bodyStyle>
      <a:lvl1pPr algn="l" defTabSz="457200" rtl="0" eaLnBrk="0" fontAlgn="base" hangingPunct="0">
        <a:spcBef>
          <a:spcPct val="20000"/>
        </a:spcBef>
        <a:spcAft>
          <a:spcPct val="0"/>
        </a:spcAft>
        <a:buFont typeface="Arial" panose="020B0604020202020204" pitchFamily="34" charset="0"/>
        <a:defRPr sz="2800" kern="1200">
          <a:solidFill>
            <a:srgbClr val="005E8B"/>
          </a:solidFill>
          <a:latin typeface="Arial" charset="0"/>
          <a:ea typeface="Arial" charset="0"/>
          <a:cs typeface="Arial"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Arial" pitchFamily="34"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Arial" pitchFamily="34"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itchFamily="34"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214264C-F6C8-624A-9D92-968FC6898125}"/>
              </a:ext>
            </a:extLst>
          </p:cNvPr>
          <p:cNvSpPr>
            <a:spLocks noGrp="1"/>
          </p:cNvSpPr>
          <p:nvPr>
            <p:ph type="title"/>
          </p:nvPr>
        </p:nvSpPr>
        <p:spPr>
          <a:xfrm>
            <a:off x="793750" y="354013"/>
            <a:ext cx="7881938" cy="1285875"/>
          </a:xfrm>
          <a:prstGeom prst="rect">
            <a:avLst/>
          </a:prstGeom>
        </p:spPr>
        <p:txBody>
          <a:bodyPr vert="horz" lIns="91440" tIns="45720" rIns="91440" bIns="45720" rtlCol="0" anchor="ctr">
            <a:normAutofit/>
          </a:bodyPr>
          <a:lstStyle/>
          <a:p>
            <a:r>
              <a:rPr lang="fr-FR" dirty="0"/>
              <a:t>Cliquez et modifiez le titre</a:t>
            </a:r>
          </a:p>
        </p:txBody>
      </p:sp>
      <p:sp>
        <p:nvSpPr>
          <p:cNvPr id="1027" name="Espace réservé du texte 2"/>
          <p:cNvSpPr>
            <a:spLocks noGrp="1"/>
          </p:cNvSpPr>
          <p:nvPr>
            <p:ph type="body" idx="1"/>
          </p:nvPr>
        </p:nvSpPr>
        <p:spPr bwMode="auto">
          <a:xfrm>
            <a:off x="804863" y="1476375"/>
            <a:ext cx="78819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 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6"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4"/>
          </p:nvPr>
        </p:nvSpPr>
        <p:spPr>
          <a:xfrm>
            <a:off x="8150225" y="6391275"/>
            <a:ext cx="4508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b="1" smtClean="0">
                <a:solidFill>
                  <a:srgbClr val="404040"/>
                </a:solidFill>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0F51A54-431F-48D7-8E48-1F3F32D8BDB3}"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
        <p:nvSpPr>
          <p:cNvPr id="14" name="Espace réservé du pied de page 4">
            <a:extLst>
              <a:ext uri="{FF2B5EF4-FFF2-40B4-BE49-F238E27FC236}">
                <a16:creationId xmlns:a16="http://schemas.microsoft.com/office/drawing/2014/main" id="{9A09FE3B-865F-1642-A19C-0BE57FDCE06E}"/>
              </a:ext>
            </a:extLst>
          </p:cNvPr>
          <p:cNvSpPr txBox="1">
            <a:spLocks/>
          </p:cNvSpPr>
          <p:nvPr/>
        </p:nvSpPr>
        <p:spPr>
          <a:xfrm>
            <a:off x="2368550" y="6146800"/>
            <a:ext cx="3544888" cy="67627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ts val="1320"/>
              </a:lnSpc>
              <a:spcBef>
                <a:spcPts val="0"/>
              </a:spcBef>
              <a:spcAft>
                <a:spcPts val="0"/>
              </a:spcAft>
              <a:buClrTx/>
              <a:buSzTx/>
              <a:buFontTx/>
              <a:buNone/>
              <a:tabLst/>
              <a:defRPr/>
            </a:pPr>
            <a:r>
              <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rPr>
              <a:t>BACCALAUREAT 2021</a:t>
            </a:r>
          </a:p>
        </p:txBody>
      </p:sp>
      <p:sp>
        <p:nvSpPr>
          <p:cNvPr id="15" name="Espace réservé du pied de page 4">
            <a:extLst>
              <a:ext uri="{FF2B5EF4-FFF2-40B4-BE49-F238E27FC236}">
                <a16:creationId xmlns:a16="http://schemas.microsoft.com/office/drawing/2014/main" id="{EF0906A8-A46D-874F-BB27-CA647F59336A}"/>
              </a:ext>
            </a:extLst>
          </p:cNvPr>
          <p:cNvSpPr txBox="1">
            <a:spLocks/>
          </p:cNvSpPr>
          <p:nvPr/>
        </p:nvSpPr>
        <p:spPr>
          <a:xfrm>
            <a:off x="6989763" y="6391275"/>
            <a:ext cx="1160462" cy="36512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srgbClr val="1B8ED9"/>
              </a:solidFill>
              <a:effectLst/>
              <a:uLnTx/>
              <a:uFillTx/>
              <a:latin typeface="Calibri"/>
              <a:ea typeface="+mn-ea"/>
              <a:cs typeface="+mn-cs"/>
            </a:endParaRPr>
          </a:p>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prstClr val="black">
                  <a:tint val="75000"/>
                </a:prstClr>
              </a:solidFill>
              <a:effectLst/>
              <a:uLnTx/>
              <a:uFillTx/>
              <a:latin typeface="Calibri"/>
              <a:ea typeface="+mn-ea"/>
              <a:cs typeface="+mn-cs"/>
            </a:endParaRPr>
          </a:p>
        </p:txBody>
      </p:sp>
      <p:pic>
        <p:nvPicPr>
          <p:cNvPr id="1031" name="Image 8"/>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5811838" y="6249988"/>
            <a:ext cx="12192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ZoneTexte 3">
            <a:extLst>
              <a:ext uri="{FF2B5EF4-FFF2-40B4-BE49-F238E27FC236}">
                <a16:creationId xmlns:a16="http://schemas.microsoft.com/office/drawing/2014/main" id="{9977684C-DAF8-3A4D-BA4A-EACB855D8A0F}"/>
              </a:ext>
            </a:extLst>
          </p:cNvPr>
          <p:cNvSpPr txBox="1">
            <a:spLocks noChangeArrowheads="1"/>
          </p:cNvSpPr>
          <p:nvPr/>
        </p:nvSpPr>
        <p:spPr bwMode="auto">
          <a:xfrm>
            <a:off x="804863" y="0"/>
            <a:ext cx="788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1" i="0" u="none" strike="noStrike" kern="1200" cap="none" spc="0" normalizeH="0" baseline="0" noProof="0">
              <a:ln>
                <a:noFill/>
              </a:ln>
              <a:solidFill>
                <a:srgbClr val="005E8B"/>
              </a:solidFill>
              <a:effectLst/>
              <a:uLnTx/>
              <a:uFillTx/>
              <a:latin typeface="Calibri" pitchFamily="34" charset="0"/>
              <a:ea typeface="+mn-ea"/>
              <a:cs typeface="Arial" panose="020B0604020202020204" pitchFamily="34" charset="0"/>
            </a:endParaRPr>
          </a:p>
        </p:txBody>
      </p:sp>
      <p:pic>
        <p:nvPicPr>
          <p:cNvPr id="3" name="Picture 10"/>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76263" y="6284913"/>
            <a:ext cx="134143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3703258"/>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 id="2147483831" r:id="rId17"/>
    <p:sldLayoutId id="2147483832" r:id="rId18"/>
    <p:sldLayoutId id="2147483833" r:id="rId19"/>
    <p:sldLayoutId id="2147483834" r:id="rId20"/>
  </p:sldLayoutIdLst>
  <p:hf hdr="0"/>
  <p:txStyles>
    <p:titleStyle>
      <a:lvl1pPr algn="l" defTabSz="457200" rtl="0" eaLnBrk="0" fontAlgn="base" hangingPunct="0">
        <a:spcBef>
          <a:spcPct val="0"/>
        </a:spcBef>
        <a:spcAft>
          <a:spcPct val="0"/>
        </a:spcAft>
        <a:defRPr sz="2500" b="1" kern="1200" cap="all">
          <a:solidFill>
            <a:schemeClr val="tx1"/>
          </a:solidFill>
          <a:latin typeface="Arial Black" panose="020B0A04020102020204" pitchFamily="34" charset="0"/>
          <a:ea typeface="Arial Black" panose="020B0A04020102020204" pitchFamily="34" charset="0"/>
          <a:cs typeface="Arial Black" panose="020B0A04020102020204" pitchFamily="34" charset="0"/>
        </a:defRPr>
      </a:lvl1pPr>
      <a:lvl2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2pPr>
      <a:lvl3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3pPr>
      <a:lvl4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4pPr>
      <a:lvl5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5pPr>
      <a:lvl6pPr marL="4572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6pPr>
      <a:lvl7pPr marL="9144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7pPr>
      <a:lvl8pPr marL="13716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8pPr>
      <a:lvl9pPr marL="18288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9pPr>
    </p:titleStyle>
    <p:bodyStyle>
      <a:lvl1pPr marL="177800" indent="-177800" algn="l" defTabSz="457200" rtl="0" eaLnBrk="0" fontAlgn="base" hangingPunct="0">
        <a:spcBef>
          <a:spcPct val="20000"/>
        </a:spcBef>
        <a:spcAft>
          <a:spcPct val="0"/>
        </a:spcAft>
        <a:buClr>
          <a:schemeClr val="bg2"/>
        </a:buClr>
        <a:buSzPct val="100000"/>
        <a:buFont typeface="Arial" panose="020B0604020202020204" pitchFamily="34" charset="0"/>
        <a:buChar char="■"/>
        <a:defRPr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627063" indent="-169863" algn="l" defTabSz="457200" rtl="0" eaLnBrk="0" fontAlgn="base" hangingPunct="0">
        <a:spcBef>
          <a:spcPct val="20000"/>
        </a:spcBef>
        <a:spcAft>
          <a:spcPct val="0"/>
        </a:spcAft>
        <a:buClr>
          <a:schemeClr val="bg2"/>
        </a:buClr>
        <a:buFont typeface="Arial Italic"/>
        <a:buChar char="■"/>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627063" algn="l" defTabSz="457200" rtl="0" eaLnBrk="0" fontAlgn="base" hangingPunct="0">
        <a:spcBef>
          <a:spcPct val="20000"/>
        </a:spcBef>
        <a:spcAft>
          <a:spcPct val="0"/>
        </a:spcAft>
        <a:buFont typeface="Arial" panose="020B0604020202020204" pitchFamily="34" charset="0"/>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627063" indent="177800" algn="l" defTabSz="457200" rtl="0" eaLnBrk="0" fontAlgn="base" hangingPunct="0">
        <a:spcBef>
          <a:spcPct val="20000"/>
        </a:spcBef>
        <a:spcAft>
          <a:spcPct val="0"/>
        </a:spcAft>
        <a:buClr>
          <a:schemeClr val="bg2"/>
        </a:buClr>
        <a:buFont typeface="Arial" panose="020B0604020202020204" pitchFamily="34" charset="0"/>
        <a:buChar char="–"/>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806450" algn="l" defTabSz="457200" rtl="0" eaLnBrk="0" fontAlgn="base" hangingPunct="0">
        <a:spcBef>
          <a:spcPct val="20000"/>
        </a:spcBef>
        <a:spcAft>
          <a:spcPct val="0"/>
        </a:spcAft>
        <a:buFont typeface="Arial" panose="020B0604020202020204" pitchFamily="34" charset="0"/>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214264C-F6C8-624A-9D92-968FC6898125}"/>
              </a:ext>
            </a:extLst>
          </p:cNvPr>
          <p:cNvSpPr>
            <a:spLocks noGrp="1"/>
          </p:cNvSpPr>
          <p:nvPr>
            <p:ph type="title"/>
          </p:nvPr>
        </p:nvSpPr>
        <p:spPr>
          <a:xfrm>
            <a:off x="793750" y="354013"/>
            <a:ext cx="7881938" cy="1285875"/>
          </a:xfrm>
          <a:prstGeom prst="rect">
            <a:avLst/>
          </a:prstGeom>
        </p:spPr>
        <p:txBody>
          <a:bodyPr vert="horz" lIns="91440" tIns="45720" rIns="91440" bIns="45720" rtlCol="0" anchor="ctr">
            <a:normAutofit/>
          </a:bodyPr>
          <a:lstStyle/>
          <a:p>
            <a:r>
              <a:rPr lang="fr-FR" dirty="0"/>
              <a:t>Cliquez et modifiez le titre</a:t>
            </a:r>
          </a:p>
        </p:txBody>
      </p:sp>
      <p:sp>
        <p:nvSpPr>
          <p:cNvPr id="1027" name="Espace réservé du texte 2"/>
          <p:cNvSpPr>
            <a:spLocks noGrp="1"/>
          </p:cNvSpPr>
          <p:nvPr>
            <p:ph type="body" idx="1"/>
          </p:nvPr>
        </p:nvSpPr>
        <p:spPr bwMode="auto">
          <a:xfrm>
            <a:off x="804863" y="1476375"/>
            <a:ext cx="78819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 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6"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4"/>
          </p:nvPr>
        </p:nvSpPr>
        <p:spPr>
          <a:xfrm>
            <a:off x="8150225" y="6391275"/>
            <a:ext cx="4508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b="1" smtClean="0">
                <a:solidFill>
                  <a:srgbClr val="404040"/>
                </a:solidFill>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0F51A54-431F-48D7-8E48-1F3F32D8BDB3}"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
        <p:nvSpPr>
          <p:cNvPr id="14" name="Espace réservé du pied de page 4">
            <a:extLst>
              <a:ext uri="{FF2B5EF4-FFF2-40B4-BE49-F238E27FC236}">
                <a16:creationId xmlns:a16="http://schemas.microsoft.com/office/drawing/2014/main" id="{9A09FE3B-865F-1642-A19C-0BE57FDCE06E}"/>
              </a:ext>
            </a:extLst>
          </p:cNvPr>
          <p:cNvSpPr txBox="1">
            <a:spLocks/>
          </p:cNvSpPr>
          <p:nvPr/>
        </p:nvSpPr>
        <p:spPr>
          <a:xfrm>
            <a:off x="2368550" y="6146800"/>
            <a:ext cx="3544888" cy="67627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ts val="1320"/>
              </a:lnSpc>
              <a:spcBef>
                <a:spcPts val="0"/>
              </a:spcBef>
              <a:spcAft>
                <a:spcPts val="0"/>
              </a:spcAft>
              <a:buClrTx/>
              <a:buSzTx/>
              <a:buFontTx/>
              <a:buNone/>
              <a:tabLst/>
              <a:defRPr/>
            </a:pPr>
            <a:r>
              <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rPr>
              <a:t>BACCALAUREAT 2021</a:t>
            </a:r>
          </a:p>
        </p:txBody>
      </p:sp>
      <p:sp>
        <p:nvSpPr>
          <p:cNvPr id="15" name="Espace réservé du pied de page 4">
            <a:extLst>
              <a:ext uri="{FF2B5EF4-FFF2-40B4-BE49-F238E27FC236}">
                <a16:creationId xmlns:a16="http://schemas.microsoft.com/office/drawing/2014/main" id="{EF0906A8-A46D-874F-BB27-CA647F59336A}"/>
              </a:ext>
            </a:extLst>
          </p:cNvPr>
          <p:cNvSpPr txBox="1">
            <a:spLocks/>
          </p:cNvSpPr>
          <p:nvPr/>
        </p:nvSpPr>
        <p:spPr>
          <a:xfrm>
            <a:off x="6989763" y="6391275"/>
            <a:ext cx="1160462" cy="36512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srgbClr val="1B8ED9"/>
              </a:solidFill>
              <a:effectLst/>
              <a:uLnTx/>
              <a:uFillTx/>
              <a:latin typeface="Calibri"/>
              <a:ea typeface="+mn-ea"/>
              <a:cs typeface="+mn-cs"/>
            </a:endParaRPr>
          </a:p>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prstClr val="black">
                  <a:tint val="75000"/>
                </a:prstClr>
              </a:solidFill>
              <a:effectLst/>
              <a:uLnTx/>
              <a:uFillTx/>
              <a:latin typeface="Calibri"/>
              <a:ea typeface="+mn-ea"/>
              <a:cs typeface="+mn-cs"/>
            </a:endParaRPr>
          </a:p>
        </p:txBody>
      </p:sp>
      <p:pic>
        <p:nvPicPr>
          <p:cNvPr id="1031" name="Image 8"/>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5811838" y="6249988"/>
            <a:ext cx="12192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ZoneTexte 3">
            <a:extLst>
              <a:ext uri="{FF2B5EF4-FFF2-40B4-BE49-F238E27FC236}">
                <a16:creationId xmlns:a16="http://schemas.microsoft.com/office/drawing/2014/main" id="{9977684C-DAF8-3A4D-BA4A-EACB855D8A0F}"/>
              </a:ext>
            </a:extLst>
          </p:cNvPr>
          <p:cNvSpPr txBox="1">
            <a:spLocks noChangeArrowheads="1"/>
          </p:cNvSpPr>
          <p:nvPr/>
        </p:nvSpPr>
        <p:spPr bwMode="auto">
          <a:xfrm>
            <a:off x="804863" y="0"/>
            <a:ext cx="788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1" i="0" u="none" strike="noStrike" kern="1200" cap="none" spc="0" normalizeH="0" baseline="0" noProof="0">
              <a:ln>
                <a:noFill/>
              </a:ln>
              <a:solidFill>
                <a:srgbClr val="005E8B"/>
              </a:solidFill>
              <a:effectLst/>
              <a:uLnTx/>
              <a:uFillTx/>
              <a:latin typeface="Calibri" pitchFamily="34" charset="0"/>
              <a:ea typeface="+mn-ea"/>
              <a:cs typeface="Arial" panose="020B0604020202020204" pitchFamily="34" charset="0"/>
            </a:endParaRPr>
          </a:p>
        </p:txBody>
      </p:sp>
      <p:pic>
        <p:nvPicPr>
          <p:cNvPr id="3" name="Picture 10"/>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76263" y="6284913"/>
            <a:ext cx="134143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9190042"/>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 id="2147483870" r:id="rId14"/>
    <p:sldLayoutId id="2147483871" r:id="rId15"/>
    <p:sldLayoutId id="2147483872" r:id="rId16"/>
    <p:sldLayoutId id="2147483873" r:id="rId17"/>
    <p:sldLayoutId id="2147483874" r:id="rId18"/>
    <p:sldLayoutId id="2147483875" r:id="rId19"/>
    <p:sldLayoutId id="2147483876" r:id="rId20"/>
  </p:sldLayoutIdLst>
  <p:hf hdr="0"/>
  <p:txStyles>
    <p:titleStyle>
      <a:lvl1pPr algn="l" defTabSz="457200" rtl="0" eaLnBrk="0" fontAlgn="base" hangingPunct="0">
        <a:spcBef>
          <a:spcPct val="0"/>
        </a:spcBef>
        <a:spcAft>
          <a:spcPct val="0"/>
        </a:spcAft>
        <a:defRPr sz="2500" b="1" kern="1200" cap="all">
          <a:solidFill>
            <a:schemeClr val="tx1"/>
          </a:solidFill>
          <a:latin typeface="Arial Black" panose="020B0A04020102020204" pitchFamily="34" charset="0"/>
          <a:ea typeface="Arial Black" panose="020B0A04020102020204" pitchFamily="34" charset="0"/>
          <a:cs typeface="Arial Black" panose="020B0A04020102020204" pitchFamily="34" charset="0"/>
        </a:defRPr>
      </a:lvl1pPr>
      <a:lvl2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2pPr>
      <a:lvl3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3pPr>
      <a:lvl4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4pPr>
      <a:lvl5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5pPr>
      <a:lvl6pPr marL="4572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6pPr>
      <a:lvl7pPr marL="9144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7pPr>
      <a:lvl8pPr marL="13716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8pPr>
      <a:lvl9pPr marL="18288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9pPr>
    </p:titleStyle>
    <p:bodyStyle>
      <a:lvl1pPr marL="177800" indent="-177800" algn="l" defTabSz="457200" rtl="0" eaLnBrk="0" fontAlgn="base" hangingPunct="0">
        <a:spcBef>
          <a:spcPct val="20000"/>
        </a:spcBef>
        <a:spcAft>
          <a:spcPct val="0"/>
        </a:spcAft>
        <a:buClr>
          <a:schemeClr val="bg2"/>
        </a:buClr>
        <a:buSzPct val="100000"/>
        <a:buFont typeface="Arial" panose="020B0604020202020204" pitchFamily="34" charset="0"/>
        <a:buChar char="■"/>
        <a:defRPr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627063" indent="-169863" algn="l" defTabSz="457200" rtl="0" eaLnBrk="0" fontAlgn="base" hangingPunct="0">
        <a:spcBef>
          <a:spcPct val="20000"/>
        </a:spcBef>
        <a:spcAft>
          <a:spcPct val="0"/>
        </a:spcAft>
        <a:buClr>
          <a:schemeClr val="bg2"/>
        </a:buClr>
        <a:buFont typeface="Arial Italic"/>
        <a:buChar char="■"/>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627063" algn="l" defTabSz="457200" rtl="0" eaLnBrk="0" fontAlgn="base" hangingPunct="0">
        <a:spcBef>
          <a:spcPct val="20000"/>
        </a:spcBef>
        <a:spcAft>
          <a:spcPct val="0"/>
        </a:spcAft>
        <a:buFont typeface="Arial" panose="020B0604020202020204" pitchFamily="34" charset="0"/>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627063" indent="177800" algn="l" defTabSz="457200" rtl="0" eaLnBrk="0" fontAlgn="base" hangingPunct="0">
        <a:spcBef>
          <a:spcPct val="20000"/>
        </a:spcBef>
        <a:spcAft>
          <a:spcPct val="0"/>
        </a:spcAft>
        <a:buClr>
          <a:schemeClr val="bg2"/>
        </a:buClr>
        <a:buFont typeface="Arial" panose="020B0604020202020204" pitchFamily="34" charset="0"/>
        <a:buChar char="–"/>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806450" algn="l" defTabSz="457200" rtl="0" eaLnBrk="0" fontAlgn="base" hangingPunct="0">
        <a:spcBef>
          <a:spcPct val="20000"/>
        </a:spcBef>
        <a:spcAft>
          <a:spcPct val="0"/>
        </a:spcAft>
        <a:buFont typeface="Arial" panose="020B0604020202020204" pitchFamily="34" charset="0"/>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214264C-F6C8-624A-9D92-968FC6898125}"/>
              </a:ext>
            </a:extLst>
          </p:cNvPr>
          <p:cNvSpPr>
            <a:spLocks noGrp="1"/>
          </p:cNvSpPr>
          <p:nvPr>
            <p:ph type="title"/>
          </p:nvPr>
        </p:nvSpPr>
        <p:spPr>
          <a:xfrm>
            <a:off x="793750" y="354013"/>
            <a:ext cx="7881938" cy="1285875"/>
          </a:xfrm>
          <a:prstGeom prst="rect">
            <a:avLst/>
          </a:prstGeom>
        </p:spPr>
        <p:txBody>
          <a:bodyPr vert="horz" lIns="91440" tIns="45720" rIns="91440" bIns="45720" rtlCol="0" anchor="ctr">
            <a:normAutofit/>
          </a:bodyPr>
          <a:lstStyle/>
          <a:p>
            <a:r>
              <a:rPr lang="fr-FR" dirty="0"/>
              <a:t>Cliquez et modifiez le titre</a:t>
            </a:r>
          </a:p>
        </p:txBody>
      </p:sp>
      <p:sp>
        <p:nvSpPr>
          <p:cNvPr id="1027" name="Espace réservé du texte 2"/>
          <p:cNvSpPr>
            <a:spLocks noGrp="1"/>
          </p:cNvSpPr>
          <p:nvPr>
            <p:ph type="body" idx="1"/>
          </p:nvPr>
        </p:nvSpPr>
        <p:spPr bwMode="auto">
          <a:xfrm>
            <a:off x="804863" y="1476375"/>
            <a:ext cx="78819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 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6"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4"/>
          </p:nvPr>
        </p:nvSpPr>
        <p:spPr>
          <a:xfrm>
            <a:off x="8150225" y="6391275"/>
            <a:ext cx="4508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b="1" smtClean="0">
                <a:solidFill>
                  <a:srgbClr val="404040"/>
                </a:solidFill>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0F51A54-431F-48D7-8E48-1F3F32D8BDB3}"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
        <p:nvSpPr>
          <p:cNvPr id="14" name="Espace réservé du pied de page 4">
            <a:extLst>
              <a:ext uri="{FF2B5EF4-FFF2-40B4-BE49-F238E27FC236}">
                <a16:creationId xmlns:a16="http://schemas.microsoft.com/office/drawing/2014/main" id="{9A09FE3B-865F-1642-A19C-0BE57FDCE06E}"/>
              </a:ext>
            </a:extLst>
          </p:cNvPr>
          <p:cNvSpPr txBox="1">
            <a:spLocks/>
          </p:cNvSpPr>
          <p:nvPr/>
        </p:nvSpPr>
        <p:spPr>
          <a:xfrm>
            <a:off x="2368550" y="6146800"/>
            <a:ext cx="3544888" cy="67627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ts val="1320"/>
              </a:lnSpc>
              <a:spcBef>
                <a:spcPts val="0"/>
              </a:spcBef>
              <a:spcAft>
                <a:spcPts val="0"/>
              </a:spcAft>
              <a:buClrTx/>
              <a:buSzTx/>
              <a:buFontTx/>
              <a:buNone/>
              <a:tabLst/>
              <a:defRPr/>
            </a:pPr>
            <a:r>
              <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rPr>
              <a:t>BACCALAUREAT 2021</a:t>
            </a:r>
          </a:p>
        </p:txBody>
      </p:sp>
      <p:sp>
        <p:nvSpPr>
          <p:cNvPr id="15" name="Espace réservé du pied de page 4">
            <a:extLst>
              <a:ext uri="{FF2B5EF4-FFF2-40B4-BE49-F238E27FC236}">
                <a16:creationId xmlns:a16="http://schemas.microsoft.com/office/drawing/2014/main" id="{EF0906A8-A46D-874F-BB27-CA647F59336A}"/>
              </a:ext>
            </a:extLst>
          </p:cNvPr>
          <p:cNvSpPr txBox="1">
            <a:spLocks/>
          </p:cNvSpPr>
          <p:nvPr/>
        </p:nvSpPr>
        <p:spPr>
          <a:xfrm>
            <a:off x="6989763" y="6391275"/>
            <a:ext cx="1160462" cy="36512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srgbClr val="1B8ED9"/>
              </a:solidFill>
              <a:effectLst/>
              <a:uLnTx/>
              <a:uFillTx/>
              <a:latin typeface="Calibri"/>
              <a:ea typeface="+mn-ea"/>
              <a:cs typeface="+mn-cs"/>
            </a:endParaRPr>
          </a:p>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prstClr val="black">
                  <a:tint val="75000"/>
                </a:prstClr>
              </a:solidFill>
              <a:effectLst/>
              <a:uLnTx/>
              <a:uFillTx/>
              <a:latin typeface="Calibri"/>
              <a:ea typeface="+mn-ea"/>
              <a:cs typeface="+mn-cs"/>
            </a:endParaRPr>
          </a:p>
        </p:txBody>
      </p:sp>
      <p:pic>
        <p:nvPicPr>
          <p:cNvPr id="1031" name="Image 8"/>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5811838" y="6249988"/>
            <a:ext cx="12192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ZoneTexte 3">
            <a:extLst>
              <a:ext uri="{FF2B5EF4-FFF2-40B4-BE49-F238E27FC236}">
                <a16:creationId xmlns:a16="http://schemas.microsoft.com/office/drawing/2014/main" id="{9977684C-DAF8-3A4D-BA4A-EACB855D8A0F}"/>
              </a:ext>
            </a:extLst>
          </p:cNvPr>
          <p:cNvSpPr txBox="1">
            <a:spLocks noChangeArrowheads="1"/>
          </p:cNvSpPr>
          <p:nvPr/>
        </p:nvSpPr>
        <p:spPr bwMode="auto">
          <a:xfrm>
            <a:off x="804863" y="0"/>
            <a:ext cx="788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1" i="0" u="none" strike="noStrike" kern="1200" cap="none" spc="0" normalizeH="0" baseline="0" noProof="0">
              <a:ln>
                <a:noFill/>
              </a:ln>
              <a:solidFill>
                <a:srgbClr val="005E8B"/>
              </a:solidFill>
              <a:effectLst/>
              <a:uLnTx/>
              <a:uFillTx/>
              <a:latin typeface="Calibri" pitchFamily="34" charset="0"/>
              <a:ea typeface="+mn-ea"/>
              <a:cs typeface="Arial" panose="020B0604020202020204" pitchFamily="34" charset="0"/>
            </a:endParaRPr>
          </a:p>
        </p:txBody>
      </p:sp>
      <p:pic>
        <p:nvPicPr>
          <p:cNvPr id="3" name="Picture 10"/>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76263" y="6284913"/>
            <a:ext cx="134143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0425500"/>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892" r:id="rId15"/>
    <p:sldLayoutId id="2147483893" r:id="rId16"/>
    <p:sldLayoutId id="2147483894" r:id="rId17"/>
    <p:sldLayoutId id="2147483895" r:id="rId18"/>
    <p:sldLayoutId id="2147483896" r:id="rId19"/>
    <p:sldLayoutId id="2147483897" r:id="rId20"/>
  </p:sldLayoutIdLst>
  <p:hf hdr="0"/>
  <p:txStyles>
    <p:titleStyle>
      <a:lvl1pPr algn="l" defTabSz="457200" rtl="0" eaLnBrk="0" fontAlgn="base" hangingPunct="0">
        <a:spcBef>
          <a:spcPct val="0"/>
        </a:spcBef>
        <a:spcAft>
          <a:spcPct val="0"/>
        </a:spcAft>
        <a:defRPr sz="2500" b="1" kern="1200" cap="all">
          <a:solidFill>
            <a:schemeClr val="tx1"/>
          </a:solidFill>
          <a:latin typeface="Arial Black" panose="020B0A04020102020204" pitchFamily="34" charset="0"/>
          <a:ea typeface="Arial Black" panose="020B0A04020102020204" pitchFamily="34" charset="0"/>
          <a:cs typeface="Arial Black" panose="020B0A04020102020204" pitchFamily="34" charset="0"/>
        </a:defRPr>
      </a:lvl1pPr>
      <a:lvl2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2pPr>
      <a:lvl3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3pPr>
      <a:lvl4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4pPr>
      <a:lvl5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5pPr>
      <a:lvl6pPr marL="4572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6pPr>
      <a:lvl7pPr marL="9144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7pPr>
      <a:lvl8pPr marL="13716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8pPr>
      <a:lvl9pPr marL="18288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9pPr>
    </p:titleStyle>
    <p:bodyStyle>
      <a:lvl1pPr marL="177800" indent="-177800" algn="l" defTabSz="457200" rtl="0" eaLnBrk="0" fontAlgn="base" hangingPunct="0">
        <a:spcBef>
          <a:spcPct val="20000"/>
        </a:spcBef>
        <a:spcAft>
          <a:spcPct val="0"/>
        </a:spcAft>
        <a:buClr>
          <a:schemeClr val="bg2"/>
        </a:buClr>
        <a:buSzPct val="100000"/>
        <a:buFont typeface="Arial" panose="020B0604020202020204" pitchFamily="34" charset="0"/>
        <a:buChar char="■"/>
        <a:defRPr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627063" indent="-169863" algn="l" defTabSz="457200" rtl="0" eaLnBrk="0" fontAlgn="base" hangingPunct="0">
        <a:spcBef>
          <a:spcPct val="20000"/>
        </a:spcBef>
        <a:spcAft>
          <a:spcPct val="0"/>
        </a:spcAft>
        <a:buClr>
          <a:schemeClr val="bg2"/>
        </a:buClr>
        <a:buFont typeface="Arial Italic"/>
        <a:buChar char="■"/>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627063" algn="l" defTabSz="457200" rtl="0" eaLnBrk="0" fontAlgn="base" hangingPunct="0">
        <a:spcBef>
          <a:spcPct val="20000"/>
        </a:spcBef>
        <a:spcAft>
          <a:spcPct val="0"/>
        </a:spcAft>
        <a:buFont typeface="Arial" panose="020B0604020202020204" pitchFamily="34" charset="0"/>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627063" indent="177800" algn="l" defTabSz="457200" rtl="0" eaLnBrk="0" fontAlgn="base" hangingPunct="0">
        <a:spcBef>
          <a:spcPct val="20000"/>
        </a:spcBef>
        <a:spcAft>
          <a:spcPct val="0"/>
        </a:spcAft>
        <a:buClr>
          <a:schemeClr val="bg2"/>
        </a:buClr>
        <a:buFont typeface="Arial" panose="020B0604020202020204" pitchFamily="34" charset="0"/>
        <a:buChar char="–"/>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806450" algn="l" defTabSz="457200" rtl="0" eaLnBrk="0" fontAlgn="base" hangingPunct="0">
        <a:spcBef>
          <a:spcPct val="20000"/>
        </a:spcBef>
        <a:spcAft>
          <a:spcPct val="0"/>
        </a:spcAft>
        <a:buFont typeface="Arial" panose="020B0604020202020204" pitchFamily="34" charset="0"/>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214264C-F6C8-624A-9D92-968FC6898125}"/>
              </a:ext>
            </a:extLst>
          </p:cNvPr>
          <p:cNvSpPr>
            <a:spLocks noGrp="1"/>
          </p:cNvSpPr>
          <p:nvPr>
            <p:ph type="title"/>
          </p:nvPr>
        </p:nvSpPr>
        <p:spPr>
          <a:xfrm>
            <a:off x="793750" y="354013"/>
            <a:ext cx="7881938" cy="1285875"/>
          </a:xfrm>
          <a:prstGeom prst="rect">
            <a:avLst/>
          </a:prstGeom>
        </p:spPr>
        <p:txBody>
          <a:bodyPr vert="horz" lIns="91440" tIns="45720" rIns="91440" bIns="45720" rtlCol="0" anchor="ctr">
            <a:normAutofit/>
          </a:bodyPr>
          <a:lstStyle/>
          <a:p>
            <a:r>
              <a:rPr lang="fr-FR" dirty="0"/>
              <a:t>Cliquez et modifiez le titre</a:t>
            </a:r>
          </a:p>
        </p:txBody>
      </p:sp>
      <p:sp>
        <p:nvSpPr>
          <p:cNvPr id="1027" name="Espace réservé du texte 2"/>
          <p:cNvSpPr>
            <a:spLocks noGrp="1"/>
          </p:cNvSpPr>
          <p:nvPr>
            <p:ph type="body" idx="1"/>
          </p:nvPr>
        </p:nvSpPr>
        <p:spPr bwMode="auto">
          <a:xfrm>
            <a:off x="804863" y="1476375"/>
            <a:ext cx="78819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 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6" name="Espace réservé du numéro de diapositive 5">
            <a:extLst>
              <a:ext uri="{FF2B5EF4-FFF2-40B4-BE49-F238E27FC236}">
                <a16:creationId xmlns:a16="http://schemas.microsoft.com/office/drawing/2014/main" id="{0FFDB6C9-6473-2340-B832-13418AA80F11}"/>
              </a:ext>
            </a:extLst>
          </p:cNvPr>
          <p:cNvSpPr>
            <a:spLocks noGrp="1"/>
          </p:cNvSpPr>
          <p:nvPr>
            <p:ph type="sldNum" sz="quarter" idx="4"/>
          </p:nvPr>
        </p:nvSpPr>
        <p:spPr>
          <a:xfrm>
            <a:off x="8150225" y="6391275"/>
            <a:ext cx="4508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b="1" smtClean="0">
                <a:solidFill>
                  <a:srgbClr val="404040"/>
                </a:solidFill>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0F51A54-431F-48D7-8E48-1F3F32D8BDB3}" type="slidenum">
              <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
        <p:nvSpPr>
          <p:cNvPr id="14" name="Espace réservé du pied de page 4">
            <a:extLst>
              <a:ext uri="{FF2B5EF4-FFF2-40B4-BE49-F238E27FC236}">
                <a16:creationId xmlns:a16="http://schemas.microsoft.com/office/drawing/2014/main" id="{9A09FE3B-865F-1642-A19C-0BE57FDCE06E}"/>
              </a:ext>
            </a:extLst>
          </p:cNvPr>
          <p:cNvSpPr txBox="1">
            <a:spLocks/>
          </p:cNvSpPr>
          <p:nvPr/>
        </p:nvSpPr>
        <p:spPr>
          <a:xfrm>
            <a:off x="2368550" y="6146800"/>
            <a:ext cx="3544888" cy="67627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ts val="1320"/>
              </a:lnSpc>
              <a:spcBef>
                <a:spcPts val="0"/>
              </a:spcBef>
              <a:spcAft>
                <a:spcPts val="0"/>
              </a:spcAft>
              <a:buClrTx/>
              <a:buSzTx/>
              <a:buFontTx/>
              <a:buNone/>
              <a:tabLst/>
              <a:defRPr/>
            </a:pPr>
            <a:r>
              <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rPr>
              <a:t>BACCALAUREAT 2021</a:t>
            </a:r>
          </a:p>
        </p:txBody>
      </p:sp>
      <p:sp>
        <p:nvSpPr>
          <p:cNvPr id="15" name="Espace réservé du pied de page 4">
            <a:extLst>
              <a:ext uri="{FF2B5EF4-FFF2-40B4-BE49-F238E27FC236}">
                <a16:creationId xmlns:a16="http://schemas.microsoft.com/office/drawing/2014/main" id="{EF0906A8-A46D-874F-BB27-CA647F59336A}"/>
              </a:ext>
            </a:extLst>
          </p:cNvPr>
          <p:cNvSpPr txBox="1">
            <a:spLocks/>
          </p:cNvSpPr>
          <p:nvPr/>
        </p:nvSpPr>
        <p:spPr>
          <a:xfrm>
            <a:off x="6989763" y="6391275"/>
            <a:ext cx="1160462" cy="365125"/>
          </a:xfrm>
          <a:prstGeom prst="rect">
            <a:avLst/>
          </a:prstGeom>
        </p:spPr>
        <p:txBody>
          <a:bodyPr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srgbClr val="1B8ED9"/>
              </a:solidFill>
              <a:effectLst/>
              <a:uLnTx/>
              <a:uFillTx/>
              <a:latin typeface="Calibri"/>
              <a:ea typeface="+mn-ea"/>
              <a:cs typeface="+mn-cs"/>
            </a:endParaRPr>
          </a:p>
          <a:p>
            <a:pPr marL="0" marR="0" lvl="0" indent="0" algn="l" defTabSz="457200" rtl="0" eaLnBrk="1" fontAlgn="auto" latinLnBrk="0" hangingPunct="1">
              <a:lnSpc>
                <a:spcPts val="1320"/>
              </a:lnSpc>
              <a:spcBef>
                <a:spcPts val="0"/>
              </a:spcBef>
              <a:spcAft>
                <a:spcPts val="0"/>
              </a:spcAft>
              <a:buClrTx/>
              <a:buSzTx/>
              <a:buFontTx/>
              <a:buNone/>
              <a:tabLst/>
              <a:defRPr/>
            </a:pPr>
            <a:endParaRPr kumimoji="0" lang="fr-FR" sz="900" b="0" i="0" u="none" strike="noStrike" kern="1200" cap="all" spc="0" normalizeH="0" baseline="0" noProof="0" dirty="0">
              <a:ln>
                <a:noFill/>
              </a:ln>
              <a:solidFill>
                <a:prstClr val="black">
                  <a:lumMod val="75000"/>
                  <a:lumOff val="25000"/>
                </a:prstClr>
              </a:solidFill>
              <a:effectLst/>
              <a:uLnTx/>
              <a:uFillTx/>
              <a:latin typeface="Arial" charset="0"/>
              <a:ea typeface="Arial" charset="0"/>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all" spc="0" normalizeH="0" baseline="0" noProof="0" dirty="0">
              <a:ln>
                <a:noFill/>
              </a:ln>
              <a:solidFill>
                <a:prstClr val="black">
                  <a:tint val="75000"/>
                </a:prstClr>
              </a:solidFill>
              <a:effectLst/>
              <a:uLnTx/>
              <a:uFillTx/>
              <a:latin typeface="Calibri"/>
              <a:ea typeface="+mn-ea"/>
              <a:cs typeface="+mn-cs"/>
            </a:endParaRPr>
          </a:p>
        </p:txBody>
      </p:sp>
      <p:pic>
        <p:nvPicPr>
          <p:cNvPr id="1031" name="Image 8"/>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5811838" y="6249988"/>
            <a:ext cx="12192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ZoneTexte 3">
            <a:extLst>
              <a:ext uri="{FF2B5EF4-FFF2-40B4-BE49-F238E27FC236}">
                <a16:creationId xmlns:a16="http://schemas.microsoft.com/office/drawing/2014/main" id="{9977684C-DAF8-3A4D-BA4A-EACB855D8A0F}"/>
              </a:ext>
            </a:extLst>
          </p:cNvPr>
          <p:cNvSpPr txBox="1">
            <a:spLocks noChangeArrowheads="1"/>
          </p:cNvSpPr>
          <p:nvPr/>
        </p:nvSpPr>
        <p:spPr bwMode="auto">
          <a:xfrm>
            <a:off x="804863" y="0"/>
            <a:ext cx="788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1" i="0" u="none" strike="noStrike" kern="1200" cap="none" spc="0" normalizeH="0" baseline="0" noProof="0">
              <a:ln>
                <a:noFill/>
              </a:ln>
              <a:solidFill>
                <a:srgbClr val="005E8B"/>
              </a:solidFill>
              <a:effectLst/>
              <a:uLnTx/>
              <a:uFillTx/>
              <a:latin typeface="Calibri" pitchFamily="34" charset="0"/>
              <a:ea typeface="+mn-ea"/>
              <a:cs typeface="Arial" panose="020B0604020202020204" pitchFamily="34" charset="0"/>
            </a:endParaRPr>
          </a:p>
        </p:txBody>
      </p:sp>
      <p:pic>
        <p:nvPicPr>
          <p:cNvPr id="3" name="Picture 10"/>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76263" y="6284913"/>
            <a:ext cx="134143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2212180"/>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1" r:id="rId13"/>
    <p:sldLayoutId id="2147483912" r:id="rId14"/>
    <p:sldLayoutId id="2147483913" r:id="rId15"/>
    <p:sldLayoutId id="2147483914" r:id="rId16"/>
    <p:sldLayoutId id="2147483915" r:id="rId17"/>
    <p:sldLayoutId id="2147483916" r:id="rId18"/>
    <p:sldLayoutId id="2147483917" r:id="rId19"/>
    <p:sldLayoutId id="2147483918" r:id="rId20"/>
  </p:sldLayoutIdLst>
  <p:hf hdr="0"/>
  <p:txStyles>
    <p:titleStyle>
      <a:lvl1pPr algn="l" defTabSz="457200" rtl="0" eaLnBrk="0" fontAlgn="base" hangingPunct="0">
        <a:spcBef>
          <a:spcPct val="0"/>
        </a:spcBef>
        <a:spcAft>
          <a:spcPct val="0"/>
        </a:spcAft>
        <a:defRPr sz="2500" b="1" kern="1200" cap="all">
          <a:solidFill>
            <a:schemeClr val="tx1"/>
          </a:solidFill>
          <a:latin typeface="Arial Black" panose="020B0A04020102020204" pitchFamily="34" charset="0"/>
          <a:ea typeface="Arial Black" panose="020B0A04020102020204" pitchFamily="34" charset="0"/>
          <a:cs typeface="Arial Black" panose="020B0A04020102020204" pitchFamily="34" charset="0"/>
        </a:defRPr>
      </a:lvl1pPr>
      <a:lvl2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2pPr>
      <a:lvl3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3pPr>
      <a:lvl4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4pPr>
      <a:lvl5pPr algn="l" defTabSz="457200" rtl="0" eaLnBrk="0" fontAlgn="base" hangingPunct="0">
        <a:spcBef>
          <a:spcPct val="0"/>
        </a:spcBef>
        <a:spcAft>
          <a:spcPct val="0"/>
        </a:spcAft>
        <a:defRPr sz="2500" b="1">
          <a:solidFill>
            <a:schemeClr val="tx1"/>
          </a:solidFill>
          <a:latin typeface="Arial Black" pitchFamily="34" charset="0"/>
          <a:ea typeface="Arial Black" pitchFamily="34" charset="0"/>
          <a:cs typeface="Arial Black" pitchFamily="34" charset="0"/>
        </a:defRPr>
      </a:lvl5pPr>
      <a:lvl6pPr marL="4572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6pPr>
      <a:lvl7pPr marL="9144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7pPr>
      <a:lvl8pPr marL="13716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8pPr>
      <a:lvl9pPr marL="1828800" algn="l" defTabSz="457200" rtl="0" fontAlgn="base">
        <a:spcBef>
          <a:spcPct val="0"/>
        </a:spcBef>
        <a:spcAft>
          <a:spcPct val="0"/>
        </a:spcAft>
        <a:defRPr sz="2500" b="1">
          <a:solidFill>
            <a:schemeClr val="tx1"/>
          </a:solidFill>
          <a:latin typeface="Arial Black" pitchFamily="34" charset="0"/>
          <a:ea typeface="Arial Black" pitchFamily="34" charset="0"/>
          <a:cs typeface="Arial Black" pitchFamily="34" charset="0"/>
        </a:defRPr>
      </a:lvl9pPr>
    </p:titleStyle>
    <p:bodyStyle>
      <a:lvl1pPr marL="177800" indent="-177800" algn="l" defTabSz="457200" rtl="0" eaLnBrk="0" fontAlgn="base" hangingPunct="0">
        <a:spcBef>
          <a:spcPct val="20000"/>
        </a:spcBef>
        <a:spcAft>
          <a:spcPct val="0"/>
        </a:spcAft>
        <a:buClr>
          <a:schemeClr val="bg2"/>
        </a:buClr>
        <a:buSzPct val="100000"/>
        <a:buFont typeface="Arial" panose="020B0604020202020204" pitchFamily="34" charset="0"/>
        <a:buChar char="■"/>
        <a:defRPr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627063" indent="-169863" algn="l" defTabSz="457200" rtl="0" eaLnBrk="0" fontAlgn="base" hangingPunct="0">
        <a:spcBef>
          <a:spcPct val="20000"/>
        </a:spcBef>
        <a:spcAft>
          <a:spcPct val="0"/>
        </a:spcAft>
        <a:buClr>
          <a:schemeClr val="bg2"/>
        </a:buClr>
        <a:buFont typeface="Arial Italic"/>
        <a:buChar char="■"/>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627063" algn="l" defTabSz="457200" rtl="0" eaLnBrk="0" fontAlgn="base" hangingPunct="0">
        <a:spcBef>
          <a:spcPct val="20000"/>
        </a:spcBef>
        <a:spcAft>
          <a:spcPct val="0"/>
        </a:spcAft>
        <a:buFont typeface="Arial" panose="020B0604020202020204" pitchFamily="34" charset="0"/>
        <a:defRPr sz="13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627063" indent="177800" algn="l" defTabSz="457200" rtl="0" eaLnBrk="0" fontAlgn="base" hangingPunct="0">
        <a:spcBef>
          <a:spcPct val="20000"/>
        </a:spcBef>
        <a:spcAft>
          <a:spcPct val="0"/>
        </a:spcAft>
        <a:buClr>
          <a:schemeClr val="bg2"/>
        </a:buClr>
        <a:buFont typeface="Arial" panose="020B0604020202020204" pitchFamily="34" charset="0"/>
        <a:buChar char="–"/>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806450" algn="l" defTabSz="457200" rtl="0" eaLnBrk="0" fontAlgn="base" hangingPunct="0">
        <a:spcBef>
          <a:spcPct val="20000"/>
        </a:spcBef>
        <a:spcAft>
          <a:spcPct val="0"/>
        </a:spcAft>
        <a:buFont typeface="Arial" panose="020B0604020202020204" pitchFamily="34" charset="0"/>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hyperlink" Target="../../../MARTINIQUE%202018-2019/DAEC%20MARTINIQUE/SCIENCES%20PREMIERES/EPREUVE/EA%20SCIENCES%20AG%20AC%20SUJ%2019SCELAG1.pdf" TargetMode="Externa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hyperlink" Target="../../../MARTINIQUE%202018-2019/DAEC%20MARTINIQUE/EPREUVE%20BAC%20S/19VTSCSMLR2_AR.pdf" TargetMode="Externa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Groupe%20Chlorede&#769;cone/Programme%20Jardins%20familiaux.pdf" TargetMode="External"/><Relationship Id="rId2" Type="http://schemas.openxmlformats.org/officeDocument/2006/relationships/hyperlink" Target="../../../Groupe%20Chlorede&#769;cone/COLLEGE%20LYCEEentree_possible%20envoi%20RECTEUR.docx" TargetMode="External"/><Relationship Id="rId1" Type="http://schemas.openxmlformats.org/officeDocument/2006/relationships/slideLayout" Target="../slideLayouts/slideLayout10.xml"/><Relationship Id="rId4" Type="http://schemas.openxmlformats.org/officeDocument/2006/relationships/image" Target="../media/image19.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hyperlink" Target="https://www.legifrance.gouv.fr/affichTexte.do?cidTexte=JORFTEXT000037202847&amp;categorieLien=id" TargetMode="Externa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29.xml.rels><?xml version="1.0" encoding="UTF-8" standalone="yes"?>
<Relationships xmlns="http://schemas.openxmlformats.org/package/2006/relationships"><Relationship Id="rId3" Type="http://schemas.openxmlformats.org/officeDocument/2006/relationships/hyperlink" Target="https://cache.media.education.gouv.fr/file/17/85/9/BO_MENJ_17_1114859.pdf" TargetMode="External"/><Relationship Id="rId2" Type="http://schemas.openxmlformats.org/officeDocument/2006/relationships/notesSlide" Target="../notesSlides/notesSlide1.xml"/><Relationship Id="rId1" Type="http://schemas.openxmlformats.org/officeDocument/2006/relationships/slideLayout" Target="../slideLayouts/slideLayout114.xml"/></Relationships>
</file>

<file path=ppt/slides/_rels/slide30.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1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disciplines.ac-toulouse.fr/svt/sites/svt/files/risques_et_securite/guide_securite_aout_2016.pdf" TargetMode="External"/><Relationship Id="rId2" Type="http://schemas.openxmlformats.org/officeDocument/2006/relationships/hyperlink" Target="../../../MARTINIQUE%20SECURITE%20LABO/guide_securite_aout_2016.pdf" TargetMode="External"/><Relationship Id="rId1" Type="http://schemas.openxmlformats.org/officeDocument/2006/relationships/slideLayout" Target="../slideLayouts/slideLayout10.xml"/><Relationship Id="rId5" Type="http://schemas.openxmlformats.org/officeDocument/2006/relationships/hyperlink" Target="https://apc01.safelinks.protection.outlook.com/?url=https://disciplines.ac-toulouse.fr/svt/quoi-de-neuf&amp;data=02|01||d092db571b184879df4808d7480e8a94|84df9e7fe9f640afb435aaaaaaaaaaaa|1|0|637057099607698080&amp;sdata=dQLyQ0vaq/k/Lh5FtLBWFo81LftgQGuXuDIOAOrraik%3D&amp;reserved=0" TargetMode="External"/><Relationship Id="rId4" Type="http://schemas.openxmlformats.org/officeDocument/2006/relationships/hyperlink" Target="https://eur01.safelinks.protection.outlook.com/?url=http://cache.media.education.gouv.fr/file/ONS/76/9/ONS-Risques-et-securite-en-sciences-de-la-vie-et-de-la-Terre-et-en-biologie-ecologie_Couleurs_507769.pdf&amp;data=02|01||327b91c66362464c8ecc08d7481006f9|84df9e7fe9f640afb435aaaaaaaaaaaa|1|0|637057105976925346&amp;sdata=3fgSnRJHoLvKF/FbvUqAxS2wfMYbDmPOL5c9xjpf7eg%3D&amp;reserved=0"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2780270" y="2293010"/>
            <a:ext cx="6137307" cy="1387175"/>
          </a:xfrm>
        </p:spPr>
        <p:txBody>
          <a:bodyPr/>
          <a:lstStyle/>
          <a:p>
            <a:pPr algn="ctr"/>
            <a:r>
              <a:rPr lang="fr-FR" dirty="0"/>
              <a:t/>
            </a:r>
            <a:br>
              <a:rPr lang="fr-FR" dirty="0"/>
            </a:br>
            <a:r>
              <a:rPr lang="fr-FR" dirty="0"/>
              <a:t>REUNION DE RENTREE DES PROFESSEURS DE SVT DE LYCEE</a:t>
            </a:r>
          </a:p>
        </p:txBody>
      </p:sp>
      <p:sp>
        <p:nvSpPr>
          <p:cNvPr id="4" name="Sous-titre 3"/>
          <p:cNvSpPr>
            <a:spLocks noGrp="1"/>
          </p:cNvSpPr>
          <p:nvPr>
            <p:ph type="subTitle" idx="1"/>
          </p:nvPr>
        </p:nvSpPr>
        <p:spPr>
          <a:xfrm>
            <a:off x="2780270" y="4457828"/>
            <a:ext cx="6137307" cy="2038865"/>
          </a:xfrm>
        </p:spPr>
        <p:txBody>
          <a:bodyPr>
            <a:normAutofit/>
          </a:bodyPr>
          <a:lstStyle/>
          <a:p>
            <a:pPr algn="ctr"/>
            <a:r>
              <a:rPr lang="fr-FR" sz="2600" dirty="0"/>
              <a:t>Jeudi 10 octobre 2019</a:t>
            </a:r>
          </a:p>
          <a:p>
            <a:r>
              <a:rPr lang="fr-FR" sz="1600" dirty="0"/>
              <a:t>Lycée centre Sud Ducos</a:t>
            </a:r>
          </a:p>
          <a:p>
            <a:endParaRPr lang="fr-FR" sz="1600" dirty="0"/>
          </a:p>
          <a:p>
            <a:r>
              <a:rPr lang="fr-FR" sz="1600" b="1" dirty="0"/>
              <a:t>Florence Godard IA-IPR de SVT</a:t>
            </a:r>
          </a:p>
          <a:p>
            <a:r>
              <a:rPr lang="fr-FR" sz="1600" b="1" dirty="0"/>
              <a:t>Académie de Martinique  </a:t>
            </a:r>
          </a:p>
          <a:p>
            <a:endParaRPr lang="fr-FR" dirty="0"/>
          </a:p>
          <a:p>
            <a:endParaRPr lang="fr-FR" dirty="0"/>
          </a:p>
          <a:p>
            <a:endParaRPr lang="fr-FR" dirty="0"/>
          </a:p>
        </p:txBody>
      </p:sp>
    </p:spTree>
    <p:extLst>
      <p:ext uri="{BB962C8B-B14F-4D97-AF65-F5344CB8AC3E}">
        <p14:creationId xmlns:p14="http://schemas.microsoft.com/office/powerpoint/2010/main" val="382628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2122" y="182889"/>
            <a:ext cx="8514678" cy="1286937"/>
          </a:xfrm>
        </p:spPr>
        <p:txBody>
          <a:bodyPr/>
          <a:lstStyle/>
          <a:p>
            <a:r>
              <a:rPr lang="fr-FR" dirty="0">
                <a:solidFill>
                  <a:srgbClr val="0070C0"/>
                </a:solidFill>
              </a:rPr>
              <a:t>Sommaire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2</a:t>
            </a:fld>
            <a:endParaRPr lang="fr-FR" dirty="0"/>
          </a:p>
        </p:txBody>
      </p:sp>
      <p:sp>
        <p:nvSpPr>
          <p:cNvPr id="6" name="Espace réservé du texte 5"/>
          <p:cNvSpPr>
            <a:spLocks noGrp="1"/>
          </p:cNvSpPr>
          <p:nvPr>
            <p:ph type="body" sz="quarter" idx="13"/>
          </p:nvPr>
        </p:nvSpPr>
        <p:spPr>
          <a:xfrm>
            <a:off x="804863" y="1775958"/>
            <a:ext cx="7881937" cy="4366658"/>
          </a:xfrm>
        </p:spPr>
        <p:txBody>
          <a:bodyPr>
            <a:normAutofit lnSpcReduction="10000"/>
          </a:bodyPr>
          <a:lstStyle/>
          <a:p>
            <a:pPr marL="0" indent="0">
              <a:buNone/>
            </a:pPr>
            <a:endParaRPr lang="fr-FR" dirty="0"/>
          </a:p>
          <a:p>
            <a:pPr>
              <a:buClr>
                <a:srgbClr val="E96667"/>
              </a:buClr>
            </a:pPr>
            <a:r>
              <a:rPr lang="fr-FR" sz="2400" dirty="0"/>
              <a:t>Chargés de mission</a:t>
            </a:r>
          </a:p>
          <a:p>
            <a:pPr>
              <a:buClr>
                <a:srgbClr val="E96667"/>
              </a:buClr>
            </a:pPr>
            <a:r>
              <a:rPr lang="fr-FR" sz="2400" dirty="0"/>
              <a:t>Retour sur le BAC résultats session 2019…vers le BAC 2021</a:t>
            </a:r>
          </a:p>
          <a:p>
            <a:pPr>
              <a:buClr>
                <a:srgbClr val="E96667"/>
              </a:buClr>
            </a:pPr>
            <a:r>
              <a:rPr lang="fr-FR" sz="2400" dirty="0"/>
              <a:t>Les visites de classe</a:t>
            </a:r>
          </a:p>
          <a:p>
            <a:pPr>
              <a:buClr>
                <a:srgbClr val="E96667"/>
              </a:buClr>
            </a:pPr>
            <a:r>
              <a:rPr lang="fr-FR" sz="2400" dirty="0"/>
              <a:t>Le PAF</a:t>
            </a:r>
          </a:p>
          <a:p>
            <a:pPr>
              <a:buClr>
                <a:srgbClr val="E96667"/>
              </a:buClr>
            </a:pPr>
            <a:r>
              <a:rPr lang="fr-FR" sz="2400" dirty="0"/>
              <a:t>Actions éducatives et plan </a:t>
            </a:r>
            <a:r>
              <a:rPr lang="fr-FR" sz="2400" dirty="0" err="1"/>
              <a:t>Chlordécone</a:t>
            </a:r>
            <a:r>
              <a:rPr lang="fr-FR" sz="2400" dirty="0"/>
              <a:t> 3</a:t>
            </a:r>
          </a:p>
          <a:p>
            <a:pPr>
              <a:buClr>
                <a:srgbClr val="E96667"/>
              </a:buClr>
            </a:pPr>
            <a:r>
              <a:rPr lang="fr-FR" sz="2400" dirty="0"/>
              <a:t>Evaluation en contrôle continu du nouveau BAC</a:t>
            </a:r>
          </a:p>
          <a:p>
            <a:pPr>
              <a:buClr>
                <a:srgbClr val="E96667"/>
              </a:buClr>
            </a:pPr>
            <a:r>
              <a:rPr lang="fr-FR" sz="2400" dirty="0"/>
              <a:t>Points laboratoire et sécurité et intervention de</a:t>
            </a:r>
          </a:p>
          <a:p>
            <a:pPr marL="0" indent="0">
              <a:buClr>
                <a:srgbClr val="E96667"/>
              </a:buClr>
              <a:buNone/>
            </a:pPr>
            <a:r>
              <a:rPr lang="fr-FR" dirty="0"/>
              <a:t>Me </a:t>
            </a:r>
            <a:r>
              <a:rPr lang="fr-FR" dirty="0" err="1"/>
              <a:t>Waloszek</a:t>
            </a:r>
            <a:r>
              <a:rPr lang="fr-FR" dirty="0"/>
              <a:t> ISST(Inspectrice Santé Sécurité au Travail)</a:t>
            </a:r>
            <a:br>
              <a:rPr lang="fr-FR" dirty="0"/>
            </a:br>
            <a:r>
              <a:rPr lang="fr-FR" dirty="0"/>
              <a:t>CARM (Coordonnateur Académique Risques Majeurs)</a:t>
            </a:r>
            <a:endParaRPr lang="fr-FR" sz="2400" dirty="0"/>
          </a:p>
          <a:p>
            <a:pPr marL="0" indent="0">
              <a:buClr>
                <a:srgbClr val="E96667"/>
              </a:buClr>
              <a:buNone/>
            </a:pPr>
            <a:endParaRPr lang="fr-FR" dirty="0"/>
          </a:p>
        </p:txBody>
      </p:sp>
      <p:grpSp>
        <p:nvGrpSpPr>
          <p:cNvPr id="10" name="Grouper 9"/>
          <p:cNvGrpSpPr/>
          <p:nvPr/>
        </p:nvGrpSpPr>
        <p:grpSpPr>
          <a:xfrm>
            <a:off x="920088" y="403179"/>
            <a:ext cx="525531" cy="171686"/>
            <a:chOff x="5391302" y="1426464"/>
            <a:chExt cx="604579" cy="197510"/>
          </a:xfrm>
          <a:solidFill>
            <a:srgbClr val="E96667"/>
          </a:solidFill>
        </p:grpSpPr>
        <p:sp>
          <p:nvSpPr>
            <p:cNvPr id="11" name="Rectangle 10"/>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268864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CHARGES DE MISSION: leur rôle</a:t>
            </a:r>
          </a:p>
        </p:txBody>
      </p:sp>
      <p:sp>
        <p:nvSpPr>
          <p:cNvPr id="3" name="Espace réservé du numéro de diapositive 2"/>
          <p:cNvSpPr>
            <a:spLocks noGrp="1"/>
          </p:cNvSpPr>
          <p:nvPr>
            <p:ph type="sldNum" sz="quarter" idx="12"/>
          </p:nvPr>
        </p:nvSpPr>
        <p:spPr/>
        <p:txBody>
          <a:bodyPr/>
          <a:lstStyle/>
          <a:p>
            <a:fld id="{C6B7B3CB-E3BA-F74C-AB76-86EFC5843CD6}" type="slidenum">
              <a:rPr lang="fr-FR" smtClean="0"/>
              <a:pPr/>
              <a:t>3</a:t>
            </a:fld>
            <a:endParaRPr lang="fr-FR" dirty="0"/>
          </a:p>
        </p:txBody>
      </p:sp>
      <p:sp>
        <p:nvSpPr>
          <p:cNvPr id="4" name="Espace réservé du texte 3"/>
          <p:cNvSpPr>
            <a:spLocks noGrp="1"/>
          </p:cNvSpPr>
          <p:nvPr>
            <p:ph type="body" sz="quarter" idx="13"/>
          </p:nvPr>
        </p:nvSpPr>
        <p:spPr/>
        <p:txBody>
          <a:bodyPr/>
          <a:lstStyle/>
          <a:p>
            <a:endParaRPr lang="fr-FR" dirty="0"/>
          </a:p>
        </p:txBody>
      </p:sp>
      <p:sp>
        <p:nvSpPr>
          <p:cNvPr id="5" name="Espace réservé du texte 4"/>
          <p:cNvSpPr>
            <a:spLocks noGrp="1"/>
          </p:cNvSpPr>
          <p:nvPr>
            <p:ph type="body" sz="quarter" idx="14"/>
          </p:nvPr>
        </p:nvSpPr>
        <p:spPr/>
        <p:txBody>
          <a:bodyPr/>
          <a:lstStyle/>
          <a:p>
            <a:endParaRPr lang="fr-FR" dirty="0"/>
          </a:p>
        </p:txBody>
      </p:sp>
    </p:spTree>
    <p:extLst>
      <p:ext uri="{BB962C8B-B14F-4D97-AF65-F5344CB8AC3E}">
        <p14:creationId xmlns:p14="http://schemas.microsoft.com/office/powerpoint/2010/main" val="1662255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Sur des missions d’accompagnement dans les classes et dossiers spécifiques</a:t>
            </a:r>
          </a:p>
        </p:txBody>
      </p:sp>
      <p:sp>
        <p:nvSpPr>
          <p:cNvPr id="3" name="Espace réservé du numéro de diapositive 2"/>
          <p:cNvSpPr>
            <a:spLocks noGrp="1"/>
          </p:cNvSpPr>
          <p:nvPr>
            <p:ph type="sldNum" sz="quarter" idx="12"/>
          </p:nvPr>
        </p:nvSpPr>
        <p:spPr/>
        <p:txBody>
          <a:bodyPr/>
          <a:lstStyle/>
          <a:p>
            <a:fld id="{A786685B-2977-D546-9E3D-3CA676A47F0C}" type="slidenum">
              <a:rPr lang="fr-FR" smtClean="0"/>
              <a:pPr/>
              <a:t>4</a:t>
            </a:fld>
            <a:endParaRPr lang="fr-FR" dirty="0"/>
          </a:p>
        </p:txBody>
      </p:sp>
      <p:sp>
        <p:nvSpPr>
          <p:cNvPr id="4" name="Espace réservé du texte 3"/>
          <p:cNvSpPr>
            <a:spLocks noGrp="1"/>
          </p:cNvSpPr>
          <p:nvPr>
            <p:ph type="body" sz="quarter" idx="13"/>
          </p:nvPr>
        </p:nvSpPr>
        <p:spPr>
          <a:xfrm>
            <a:off x="394637" y="1471082"/>
            <a:ext cx="8292164" cy="5102025"/>
          </a:xfrm>
        </p:spPr>
        <p:txBody>
          <a:bodyPr/>
          <a:lstStyle/>
          <a:p>
            <a:pPr lvl="1"/>
            <a:r>
              <a:rPr lang="fr-FR" dirty="0"/>
              <a:t>Qui? : </a:t>
            </a:r>
          </a:p>
          <a:p>
            <a:pPr marL="457200" lvl="1" indent="0">
              <a:buNone/>
            </a:pPr>
            <a:r>
              <a:rPr lang="fr-FR" dirty="0"/>
              <a:t>Des professeurs de collège</a:t>
            </a:r>
          </a:p>
          <a:p>
            <a:pPr lvl="2">
              <a:buFont typeface="Wingdings" pitchFamily="2" charset="2"/>
              <a:buChar char="ü"/>
            </a:pPr>
            <a:r>
              <a:rPr lang="fr-FR" dirty="0" err="1"/>
              <a:t>Exilie</a:t>
            </a:r>
            <a:r>
              <a:rPr lang="fr-FR" dirty="0"/>
              <a:t> Yannick</a:t>
            </a:r>
          </a:p>
          <a:p>
            <a:pPr lvl="2">
              <a:buFont typeface="Wingdings" pitchFamily="2" charset="2"/>
              <a:buChar char="ü"/>
            </a:pPr>
            <a:r>
              <a:rPr lang="fr-FR" dirty="0" err="1"/>
              <a:t>Yousra</a:t>
            </a:r>
            <a:r>
              <a:rPr lang="fr-FR" dirty="0"/>
              <a:t> Fourneau</a:t>
            </a:r>
          </a:p>
          <a:p>
            <a:pPr lvl="2">
              <a:buFont typeface="Wingdings" pitchFamily="2" charset="2"/>
              <a:buChar char="ü"/>
            </a:pPr>
            <a:r>
              <a:rPr lang="fr-FR" dirty="0"/>
              <a:t>Ludovic </a:t>
            </a:r>
            <a:r>
              <a:rPr lang="fr-FR" dirty="0" err="1"/>
              <a:t>Zozime</a:t>
            </a:r>
            <a:endParaRPr lang="fr-FR" dirty="0"/>
          </a:p>
          <a:p>
            <a:pPr lvl="1"/>
            <a:endParaRPr lang="fr-FR" dirty="0"/>
          </a:p>
          <a:p>
            <a:pPr lvl="1"/>
            <a:r>
              <a:rPr lang="fr-FR" dirty="0"/>
              <a:t>Des professeurs de lycée</a:t>
            </a:r>
          </a:p>
          <a:p>
            <a:pPr lvl="2">
              <a:buFont typeface="Wingdings" pitchFamily="2" charset="2"/>
              <a:buChar char="ü"/>
            </a:pPr>
            <a:r>
              <a:rPr lang="fr-FR" b="0" dirty="0"/>
              <a:t>Ely-Marius Séverine</a:t>
            </a:r>
          </a:p>
          <a:p>
            <a:pPr lvl="2">
              <a:buFont typeface="Wingdings" pitchFamily="2" charset="2"/>
              <a:buChar char="ü"/>
            </a:pPr>
            <a:r>
              <a:rPr lang="fr-FR" b="0" dirty="0"/>
              <a:t>Claverie </a:t>
            </a:r>
            <a:r>
              <a:rPr lang="fr-FR" b="0" dirty="0" err="1"/>
              <a:t>Inna</a:t>
            </a:r>
            <a:endParaRPr lang="fr-FR" b="0" dirty="0"/>
          </a:p>
          <a:p>
            <a:pPr lvl="2">
              <a:buFont typeface="Wingdings" pitchFamily="2" charset="2"/>
              <a:buChar char="ü"/>
            </a:pPr>
            <a:r>
              <a:rPr lang="fr-FR" b="0" dirty="0" err="1"/>
              <a:t>Brusset</a:t>
            </a:r>
            <a:r>
              <a:rPr lang="fr-FR" b="0" dirty="0"/>
              <a:t> Lydie</a:t>
            </a:r>
          </a:p>
          <a:p>
            <a:pPr lvl="2">
              <a:buFont typeface="Wingdings" pitchFamily="2" charset="2"/>
              <a:buChar char="ü"/>
            </a:pPr>
            <a:r>
              <a:rPr lang="fr-FR" b="0" dirty="0" err="1"/>
              <a:t>Rejon</a:t>
            </a:r>
            <a:r>
              <a:rPr lang="fr-FR" b="0" dirty="0"/>
              <a:t> Emmanuelle</a:t>
            </a:r>
          </a:p>
          <a:p>
            <a:pPr lvl="2">
              <a:buFont typeface="Wingdings" pitchFamily="2" charset="2"/>
              <a:buChar char="ü"/>
            </a:pPr>
            <a:r>
              <a:rPr lang="fr-FR" b="0" dirty="0" err="1"/>
              <a:t>Beuze</a:t>
            </a:r>
            <a:r>
              <a:rPr lang="fr-FR" b="0" dirty="0"/>
              <a:t> </a:t>
            </a:r>
            <a:r>
              <a:rPr lang="fr-FR" b="0" dirty="0" err="1"/>
              <a:t>Nady</a:t>
            </a:r>
            <a:endParaRPr lang="fr-FR" b="0" dirty="0"/>
          </a:p>
          <a:p>
            <a:pPr lvl="1"/>
            <a:endParaRPr lang="fr-FR" dirty="0"/>
          </a:p>
          <a:p>
            <a:pPr lvl="1"/>
            <a:r>
              <a:rPr lang="fr-FR" dirty="0"/>
              <a:t>Pourquoi faire ?</a:t>
            </a:r>
          </a:p>
          <a:p>
            <a:pPr lvl="1"/>
            <a:r>
              <a:rPr lang="fr-FR" dirty="0"/>
              <a:t>Accompagnement des professeurs</a:t>
            </a:r>
          </a:p>
          <a:p>
            <a:pPr lvl="1"/>
            <a:r>
              <a:rPr lang="fr-FR" dirty="0"/>
              <a:t>Suivi des établissements pour les actions:</a:t>
            </a:r>
          </a:p>
          <a:p>
            <a:pPr marL="912813" lvl="2" indent="-285750">
              <a:buFont typeface="Wingdings" pitchFamily="2" charset="2"/>
              <a:buChar char="ü"/>
            </a:pPr>
            <a:r>
              <a:rPr lang="fr-FR" dirty="0"/>
              <a:t>Risques majeurs et géosciences</a:t>
            </a:r>
          </a:p>
          <a:p>
            <a:pPr marL="912813" lvl="2" indent="-285750">
              <a:buFont typeface="Wingdings" pitchFamily="2" charset="2"/>
              <a:buChar char="ü"/>
            </a:pPr>
            <a:r>
              <a:rPr lang="fr-FR" dirty="0"/>
              <a:t>Education à la santé, éducation au développement durable problématique de la </a:t>
            </a:r>
            <a:r>
              <a:rPr lang="fr-FR" dirty="0" err="1"/>
              <a:t>chlordécone</a:t>
            </a:r>
            <a:endParaRPr lang="fr-FR" dirty="0"/>
          </a:p>
          <a:p>
            <a:pPr marL="912813" lvl="2" indent="-285750">
              <a:buFont typeface="Wingdings" pitchFamily="2" charset="2"/>
              <a:buChar char="ü"/>
            </a:pPr>
            <a:r>
              <a:rPr lang="fr-FR" dirty="0"/>
              <a:t>Lien avec la DAFPEN</a:t>
            </a:r>
          </a:p>
          <a:p>
            <a:pPr lvl="1"/>
            <a:endParaRPr lang="fr-FR" dirty="0"/>
          </a:p>
          <a:p>
            <a:pPr lvl="2"/>
            <a:endParaRPr lang="fr-FR" dirty="0"/>
          </a:p>
          <a:p>
            <a:pPr lvl="2"/>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Ellipse 7">
            <a:extLst>
              <a:ext uri="{FF2B5EF4-FFF2-40B4-BE49-F238E27FC236}">
                <a16:creationId xmlns:a16="http://schemas.microsoft.com/office/drawing/2014/main" id="{16E7D2B1-C9FF-254A-B486-A356445716C0}"/>
              </a:ext>
            </a:extLst>
          </p:cNvPr>
          <p:cNvSpPr/>
          <p:nvPr/>
        </p:nvSpPr>
        <p:spPr>
          <a:xfrm>
            <a:off x="4446872" y="2685448"/>
            <a:ext cx="4562374" cy="189617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dirty="0">
                <a:solidFill>
                  <a:srgbClr val="C00000"/>
                </a:solidFill>
              </a:rPr>
              <a:t>Quand ils contactent votre établissement, ouvrez leur la porte et travaillez avec eux</a:t>
            </a:r>
          </a:p>
        </p:txBody>
      </p:sp>
    </p:spTree>
    <p:extLst>
      <p:ext uri="{BB962C8B-B14F-4D97-AF65-F5344CB8AC3E}">
        <p14:creationId xmlns:p14="http://schemas.microsoft.com/office/powerpoint/2010/main" val="335969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checkerboard(across)">
                                      <p:cBhvr>
                                        <p:cTn id="18" dur="500"/>
                                        <p:tgtEl>
                                          <p:spTgt spid="4">
                                            <p:txEl>
                                              <p:pRg st="1" end="1"/>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checkerboard(across)">
                                      <p:cBhvr>
                                        <p:cTn id="21" dur="500"/>
                                        <p:tgtEl>
                                          <p:spTgt spid="4">
                                            <p:txEl>
                                              <p:pRg st="2" end="2"/>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checkerboard(across)">
                                      <p:cBhvr>
                                        <p:cTn id="24" dur="500"/>
                                        <p:tgtEl>
                                          <p:spTgt spid="4">
                                            <p:txEl>
                                              <p:pRg st="3" end="3"/>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checkerboard(across)">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checkerboard(across)">
                                      <p:cBhvr>
                                        <p:cTn id="32" dur="500"/>
                                        <p:tgtEl>
                                          <p:spTgt spid="4">
                                            <p:txEl>
                                              <p:pRg st="6" end="6"/>
                                            </p:txEl>
                                          </p:spTgt>
                                        </p:tgtEl>
                                      </p:cBhvr>
                                    </p:animEffect>
                                  </p:childTnLst>
                                </p:cTn>
                              </p:par>
                              <p:par>
                                <p:cTn id="33" presetID="5" presetClass="entr" presetSubtype="10" fill="hold" nodeType="with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checkerboard(across)">
                                      <p:cBhvr>
                                        <p:cTn id="35" dur="500"/>
                                        <p:tgtEl>
                                          <p:spTgt spid="4">
                                            <p:txEl>
                                              <p:pRg st="7" end="7"/>
                                            </p:txEl>
                                          </p:spTgt>
                                        </p:tgtEl>
                                      </p:cBhvr>
                                    </p:animEffect>
                                  </p:childTnLst>
                                </p:cTn>
                              </p:par>
                              <p:par>
                                <p:cTn id="36" presetID="5" presetClass="entr" presetSubtype="10" fill="hold" nodeType="withEffect">
                                  <p:stCondLst>
                                    <p:cond delay="0"/>
                                  </p:stCondLst>
                                  <p:childTnLst>
                                    <p:set>
                                      <p:cBhvr>
                                        <p:cTn id="37" dur="1" fill="hold">
                                          <p:stCondLst>
                                            <p:cond delay="0"/>
                                          </p:stCondLst>
                                        </p:cTn>
                                        <p:tgtEl>
                                          <p:spTgt spid="4">
                                            <p:txEl>
                                              <p:pRg st="8" end="8"/>
                                            </p:txEl>
                                          </p:spTgt>
                                        </p:tgtEl>
                                        <p:attrNameLst>
                                          <p:attrName>style.visibility</p:attrName>
                                        </p:attrNameLst>
                                      </p:cBhvr>
                                      <p:to>
                                        <p:strVal val="visible"/>
                                      </p:to>
                                    </p:set>
                                    <p:animEffect transition="in" filter="checkerboard(across)">
                                      <p:cBhvr>
                                        <p:cTn id="38" dur="500"/>
                                        <p:tgtEl>
                                          <p:spTgt spid="4">
                                            <p:txEl>
                                              <p:pRg st="8" end="8"/>
                                            </p:txEl>
                                          </p:spTgt>
                                        </p:tgtEl>
                                      </p:cBhvr>
                                    </p:animEffect>
                                  </p:childTnLst>
                                </p:cTn>
                              </p:par>
                              <p:par>
                                <p:cTn id="39" presetID="5" presetClass="entr" presetSubtype="10" fill="hold" nodeType="withEffect">
                                  <p:stCondLst>
                                    <p:cond delay="0"/>
                                  </p:stCondLst>
                                  <p:childTnLst>
                                    <p:set>
                                      <p:cBhvr>
                                        <p:cTn id="40" dur="1" fill="hold">
                                          <p:stCondLst>
                                            <p:cond delay="0"/>
                                          </p:stCondLst>
                                        </p:cTn>
                                        <p:tgtEl>
                                          <p:spTgt spid="4">
                                            <p:txEl>
                                              <p:pRg st="9" end="9"/>
                                            </p:txEl>
                                          </p:spTgt>
                                        </p:tgtEl>
                                        <p:attrNameLst>
                                          <p:attrName>style.visibility</p:attrName>
                                        </p:attrNameLst>
                                      </p:cBhvr>
                                      <p:to>
                                        <p:strVal val="visible"/>
                                      </p:to>
                                    </p:set>
                                    <p:animEffect transition="in" filter="checkerboard(across)">
                                      <p:cBhvr>
                                        <p:cTn id="41" dur="500"/>
                                        <p:tgtEl>
                                          <p:spTgt spid="4">
                                            <p:txEl>
                                              <p:pRg st="9" end="9"/>
                                            </p:txEl>
                                          </p:spTgt>
                                        </p:tgtEl>
                                      </p:cBhvr>
                                    </p:animEffect>
                                  </p:childTnLst>
                                </p:cTn>
                              </p:par>
                              <p:par>
                                <p:cTn id="42" presetID="5" presetClass="entr" presetSubtype="10" fill="hold" nodeType="withEffect">
                                  <p:stCondLst>
                                    <p:cond delay="0"/>
                                  </p:stCondLst>
                                  <p:childTnLst>
                                    <p:set>
                                      <p:cBhvr>
                                        <p:cTn id="43" dur="1" fill="hold">
                                          <p:stCondLst>
                                            <p:cond delay="0"/>
                                          </p:stCondLst>
                                        </p:cTn>
                                        <p:tgtEl>
                                          <p:spTgt spid="4">
                                            <p:txEl>
                                              <p:pRg st="10" end="10"/>
                                            </p:txEl>
                                          </p:spTgt>
                                        </p:tgtEl>
                                        <p:attrNameLst>
                                          <p:attrName>style.visibility</p:attrName>
                                        </p:attrNameLst>
                                      </p:cBhvr>
                                      <p:to>
                                        <p:strVal val="visible"/>
                                      </p:to>
                                    </p:set>
                                    <p:animEffect transition="in" filter="checkerboard(across)">
                                      <p:cBhvr>
                                        <p:cTn id="44" dur="500"/>
                                        <p:tgtEl>
                                          <p:spTgt spid="4">
                                            <p:txEl>
                                              <p:pRg st="10" end="10"/>
                                            </p:txEl>
                                          </p:spTgt>
                                        </p:tgtEl>
                                      </p:cBhvr>
                                    </p:animEffect>
                                  </p:childTnLst>
                                </p:cTn>
                              </p:par>
                              <p:par>
                                <p:cTn id="45" presetID="5" presetClass="entr" presetSubtype="10" fill="hold" nodeType="withEffect">
                                  <p:stCondLst>
                                    <p:cond delay="0"/>
                                  </p:stCondLst>
                                  <p:childTnLst>
                                    <p:set>
                                      <p:cBhvr>
                                        <p:cTn id="46" dur="1" fill="hold">
                                          <p:stCondLst>
                                            <p:cond delay="0"/>
                                          </p:stCondLst>
                                        </p:cTn>
                                        <p:tgtEl>
                                          <p:spTgt spid="4">
                                            <p:txEl>
                                              <p:pRg st="11" end="11"/>
                                            </p:txEl>
                                          </p:spTgt>
                                        </p:tgtEl>
                                        <p:attrNameLst>
                                          <p:attrName>style.visibility</p:attrName>
                                        </p:attrNameLst>
                                      </p:cBhvr>
                                      <p:to>
                                        <p:strVal val="visible"/>
                                      </p:to>
                                    </p:set>
                                    <p:animEffect transition="in" filter="checkerboard(across)">
                                      <p:cBhvr>
                                        <p:cTn id="47" dur="500"/>
                                        <p:tgtEl>
                                          <p:spTgt spid="4">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4">
                                            <p:txEl>
                                              <p:pRg st="13" end="13"/>
                                            </p:txEl>
                                          </p:spTgt>
                                        </p:tgtEl>
                                        <p:attrNameLst>
                                          <p:attrName>style.visibility</p:attrName>
                                        </p:attrNameLst>
                                      </p:cBhvr>
                                      <p:to>
                                        <p:strVal val="visible"/>
                                      </p:to>
                                    </p:set>
                                    <p:animEffect transition="in" filter="checkerboard(across)">
                                      <p:cBhvr>
                                        <p:cTn id="52" dur="500"/>
                                        <p:tgtEl>
                                          <p:spTgt spid="4">
                                            <p:txEl>
                                              <p:pRg st="13" end="1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4">
                                            <p:txEl>
                                              <p:pRg st="14" end="14"/>
                                            </p:txEl>
                                          </p:spTgt>
                                        </p:tgtEl>
                                        <p:attrNameLst>
                                          <p:attrName>style.visibility</p:attrName>
                                        </p:attrNameLst>
                                      </p:cBhvr>
                                      <p:to>
                                        <p:strVal val="visible"/>
                                      </p:to>
                                    </p:set>
                                    <p:animEffect transition="in" filter="checkerboard(across)">
                                      <p:cBhvr>
                                        <p:cTn id="57" dur="500"/>
                                        <p:tgtEl>
                                          <p:spTgt spid="4">
                                            <p:txEl>
                                              <p:pRg st="14" end="14"/>
                                            </p:txEl>
                                          </p:spTgt>
                                        </p:tgtEl>
                                      </p:cBhvr>
                                    </p:animEffect>
                                  </p:childTnLst>
                                </p:cTn>
                              </p:par>
                              <p:par>
                                <p:cTn id="58" presetID="5" presetClass="entr" presetSubtype="10" fill="hold" nodeType="withEffect">
                                  <p:stCondLst>
                                    <p:cond delay="0"/>
                                  </p:stCondLst>
                                  <p:childTnLst>
                                    <p:set>
                                      <p:cBhvr>
                                        <p:cTn id="59" dur="1" fill="hold">
                                          <p:stCondLst>
                                            <p:cond delay="0"/>
                                          </p:stCondLst>
                                        </p:cTn>
                                        <p:tgtEl>
                                          <p:spTgt spid="4">
                                            <p:txEl>
                                              <p:pRg st="15" end="15"/>
                                            </p:txEl>
                                          </p:spTgt>
                                        </p:tgtEl>
                                        <p:attrNameLst>
                                          <p:attrName>style.visibility</p:attrName>
                                        </p:attrNameLst>
                                      </p:cBhvr>
                                      <p:to>
                                        <p:strVal val="visible"/>
                                      </p:to>
                                    </p:set>
                                    <p:animEffect transition="in" filter="checkerboard(across)">
                                      <p:cBhvr>
                                        <p:cTn id="60" dur="500"/>
                                        <p:tgtEl>
                                          <p:spTgt spid="4">
                                            <p:txEl>
                                              <p:pRg st="15" end="15"/>
                                            </p:txEl>
                                          </p:spTgt>
                                        </p:tgtEl>
                                      </p:cBhvr>
                                    </p:animEffect>
                                  </p:childTnLst>
                                </p:cTn>
                              </p:par>
                              <p:par>
                                <p:cTn id="61" presetID="5" presetClass="entr" presetSubtype="10" fill="hold" nodeType="withEffect">
                                  <p:stCondLst>
                                    <p:cond delay="0"/>
                                  </p:stCondLst>
                                  <p:childTnLst>
                                    <p:set>
                                      <p:cBhvr>
                                        <p:cTn id="62" dur="1" fill="hold">
                                          <p:stCondLst>
                                            <p:cond delay="0"/>
                                          </p:stCondLst>
                                        </p:cTn>
                                        <p:tgtEl>
                                          <p:spTgt spid="4">
                                            <p:txEl>
                                              <p:pRg st="16" end="16"/>
                                            </p:txEl>
                                          </p:spTgt>
                                        </p:tgtEl>
                                        <p:attrNameLst>
                                          <p:attrName>style.visibility</p:attrName>
                                        </p:attrNameLst>
                                      </p:cBhvr>
                                      <p:to>
                                        <p:strVal val="visible"/>
                                      </p:to>
                                    </p:set>
                                    <p:animEffect transition="in" filter="checkerboard(across)">
                                      <p:cBhvr>
                                        <p:cTn id="63" dur="500"/>
                                        <p:tgtEl>
                                          <p:spTgt spid="4">
                                            <p:txEl>
                                              <p:pRg st="16" end="16"/>
                                            </p:txEl>
                                          </p:spTgt>
                                        </p:tgtEl>
                                      </p:cBhvr>
                                    </p:animEffect>
                                  </p:childTnLst>
                                </p:cTn>
                              </p:par>
                              <p:par>
                                <p:cTn id="64" presetID="5" presetClass="entr" presetSubtype="10" fill="hold" nodeType="withEffect">
                                  <p:stCondLst>
                                    <p:cond delay="0"/>
                                  </p:stCondLst>
                                  <p:childTnLst>
                                    <p:set>
                                      <p:cBhvr>
                                        <p:cTn id="65" dur="1" fill="hold">
                                          <p:stCondLst>
                                            <p:cond delay="0"/>
                                          </p:stCondLst>
                                        </p:cTn>
                                        <p:tgtEl>
                                          <p:spTgt spid="4">
                                            <p:txEl>
                                              <p:pRg st="17" end="17"/>
                                            </p:txEl>
                                          </p:spTgt>
                                        </p:tgtEl>
                                        <p:attrNameLst>
                                          <p:attrName>style.visibility</p:attrName>
                                        </p:attrNameLst>
                                      </p:cBhvr>
                                      <p:to>
                                        <p:strVal val="visible"/>
                                      </p:to>
                                    </p:set>
                                    <p:animEffect transition="in" filter="checkerboard(across)">
                                      <p:cBhvr>
                                        <p:cTn id="66" dur="500"/>
                                        <p:tgtEl>
                                          <p:spTgt spid="4">
                                            <p:txEl>
                                              <p:pRg st="17" end="17"/>
                                            </p:txEl>
                                          </p:spTgt>
                                        </p:tgtEl>
                                      </p:cBhvr>
                                    </p:animEffect>
                                  </p:childTnLst>
                                </p:cTn>
                              </p:par>
                              <p:par>
                                <p:cTn id="67" presetID="5" presetClass="entr" presetSubtype="10" fill="hold" nodeType="withEffect">
                                  <p:stCondLst>
                                    <p:cond delay="0"/>
                                  </p:stCondLst>
                                  <p:childTnLst>
                                    <p:set>
                                      <p:cBhvr>
                                        <p:cTn id="68" dur="1" fill="hold">
                                          <p:stCondLst>
                                            <p:cond delay="0"/>
                                          </p:stCondLst>
                                        </p:cTn>
                                        <p:tgtEl>
                                          <p:spTgt spid="4">
                                            <p:txEl>
                                              <p:pRg st="18" end="18"/>
                                            </p:txEl>
                                          </p:spTgt>
                                        </p:tgtEl>
                                        <p:attrNameLst>
                                          <p:attrName>style.visibility</p:attrName>
                                        </p:attrNameLst>
                                      </p:cBhvr>
                                      <p:to>
                                        <p:strVal val="visible"/>
                                      </p:to>
                                    </p:set>
                                    <p:animEffect transition="in" filter="checkerboard(across)">
                                      <p:cBhvr>
                                        <p:cTn id="69" dur="500"/>
                                        <p:tgtEl>
                                          <p:spTgt spid="4">
                                            <p:txEl>
                                              <p:pRg st="18" end="18"/>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blinds(horizontal)">
                                      <p:cBhvr>
                                        <p:cTn id="7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Retour sur les résultats du BAC 2019 </a:t>
            </a:r>
          </a:p>
        </p:txBody>
      </p:sp>
      <p:sp>
        <p:nvSpPr>
          <p:cNvPr id="3" name="Espace réservé du numéro de diapositive 2"/>
          <p:cNvSpPr>
            <a:spLocks noGrp="1"/>
          </p:cNvSpPr>
          <p:nvPr>
            <p:ph type="sldNum" sz="quarter" idx="12"/>
          </p:nvPr>
        </p:nvSpPr>
        <p:spPr/>
        <p:txBody>
          <a:bodyPr/>
          <a:lstStyle/>
          <a:p>
            <a:fld id="{C6B7B3CB-E3BA-F74C-AB76-86EFC5843CD6}" type="slidenum">
              <a:rPr lang="fr-FR" smtClean="0"/>
              <a:pPr/>
              <a:t>5</a:t>
            </a:fld>
            <a:endParaRPr lang="fr-FR" dirty="0"/>
          </a:p>
        </p:txBody>
      </p:sp>
      <p:sp>
        <p:nvSpPr>
          <p:cNvPr id="4" name="Espace réservé du texte 3"/>
          <p:cNvSpPr>
            <a:spLocks noGrp="1"/>
          </p:cNvSpPr>
          <p:nvPr>
            <p:ph type="body" sz="quarter" idx="13"/>
          </p:nvPr>
        </p:nvSpPr>
        <p:spPr/>
        <p:txBody>
          <a:bodyPr/>
          <a:lstStyle/>
          <a:p>
            <a:endParaRPr lang="fr-FR" dirty="0"/>
          </a:p>
        </p:txBody>
      </p:sp>
      <p:sp>
        <p:nvSpPr>
          <p:cNvPr id="5" name="Espace réservé du texte 4"/>
          <p:cNvSpPr>
            <a:spLocks noGrp="1"/>
          </p:cNvSpPr>
          <p:nvPr>
            <p:ph type="body" sz="quarter" idx="14"/>
          </p:nvPr>
        </p:nvSpPr>
        <p:spPr/>
        <p:txBody>
          <a:bodyPr/>
          <a:lstStyle/>
          <a:p>
            <a:r>
              <a:rPr lang="fr-FR" dirty="0"/>
              <a:t>…Vers le BAC 2021</a:t>
            </a:r>
          </a:p>
        </p:txBody>
      </p:sp>
    </p:spTree>
    <p:extLst>
      <p:ext uri="{BB962C8B-B14F-4D97-AF65-F5344CB8AC3E}">
        <p14:creationId xmlns:p14="http://schemas.microsoft.com/office/powerpoint/2010/main" val="1225046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5400" y="182889"/>
            <a:ext cx="7881400" cy="957653"/>
          </a:xfrm>
        </p:spPr>
        <p:txBody>
          <a:bodyPr/>
          <a:lstStyle/>
          <a:p>
            <a:pPr algn="ctr"/>
            <a:r>
              <a:rPr lang="fr-FR" dirty="0"/>
              <a:t>Epreuve scientifique BAC L et ES</a:t>
            </a:r>
          </a:p>
        </p:txBody>
      </p:sp>
      <p:sp>
        <p:nvSpPr>
          <p:cNvPr id="3" name="Espace réservé du numéro de diapositive 2"/>
          <p:cNvSpPr>
            <a:spLocks noGrp="1"/>
          </p:cNvSpPr>
          <p:nvPr>
            <p:ph type="sldNum" sz="quarter" idx="12"/>
          </p:nvPr>
        </p:nvSpPr>
        <p:spPr/>
        <p:txBody>
          <a:bodyPr/>
          <a:lstStyle/>
          <a:p>
            <a:fld id="{A786685B-2977-D546-9E3D-3CA676A47F0C}" type="slidenum">
              <a:rPr lang="fr-FR" smtClean="0"/>
              <a:pPr/>
              <a:t>6</a:t>
            </a:fld>
            <a:endParaRPr lang="fr-FR" dirty="0"/>
          </a:p>
        </p:txBody>
      </p:sp>
      <p:sp>
        <p:nvSpPr>
          <p:cNvPr id="4" name="Espace réservé du texte 3"/>
          <p:cNvSpPr>
            <a:spLocks noGrp="1"/>
          </p:cNvSpPr>
          <p:nvPr>
            <p:ph type="body" sz="quarter" idx="13"/>
          </p:nvPr>
        </p:nvSpPr>
        <p:spPr>
          <a:xfrm>
            <a:off x="226143" y="1140542"/>
            <a:ext cx="8460658" cy="4929529"/>
          </a:xfrm>
        </p:spPr>
        <p:txBody>
          <a:bodyPr>
            <a:normAutofit/>
          </a:bodyPr>
          <a:lstStyle/>
          <a:p>
            <a:pPr marL="0" indent="0">
              <a:buNone/>
            </a:pPr>
            <a:r>
              <a:rPr lang="fr-FR" u="sng" dirty="0"/>
              <a:t>Exploitation de documents</a:t>
            </a:r>
          </a:p>
          <a:p>
            <a:pPr>
              <a:buFont typeface="Wingdings" pitchFamily="2" charset="2"/>
              <a:buChar char="ü"/>
            </a:pPr>
            <a:r>
              <a:rPr lang="fr-FR" sz="2000" dirty="0"/>
              <a:t>Question 1: argumentation rédigée à partir d’une grande variété de documents</a:t>
            </a:r>
          </a:p>
          <a:p>
            <a:pPr>
              <a:buFont typeface="Wingdings" pitchFamily="2" charset="2"/>
              <a:buChar char="ü"/>
            </a:pPr>
            <a:r>
              <a:rPr lang="fr-FR" sz="2000" dirty="0"/>
              <a:t>Question 3: Questions à partir de courbes et tableau de données</a:t>
            </a: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sz="4500" dirty="0"/>
          </a:p>
          <a:p>
            <a:pPr marL="0" indent="0">
              <a:buNone/>
            </a:pPr>
            <a:endParaRPr lang="fr-FR" sz="4500" dirty="0"/>
          </a:p>
          <a:p>
            <a:pPr marL="0" indent="0">
              <a:buNone/>
            </a:pPr>
            <a:endParaRPr lang="fr-FR" sz="4500" dirty="0"/>
          </a:p>
          <a:p>
            <a:pPr marL="0" indent="0">
              <a:buNone/>
            </a:pPr>
            <a:endParaRPr lang="fr-FR" sz="4500" dirty="0"/>
          </a:p>
          <a:p>
            <a:endParaRPr lang="fr-FR" u="sng" dirty="0"/>
          </a:p>
          <a:p>
            <a:endParaRPr lang="fr-FR" u="sng" dirty="0"/>
          </a:p>
          <a:p>
            <a:endParaRPr lang="fr-FR" u="sng"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aphicFrame>
        <p:nvGraphicFramePr>
          <p:cNvPr id="9" name="Tableau 8"/>
          <p:cNvGraphicFramePr>
            <a:graphicFrameLocks noGrp="1"/>
          </p:cNvGraphicFramePr>
          <p:nvPr>
            <p:extLst>
              <p:ext uri="{D42A27DB-BD31-4B8C-83A1-F6EECF244321}">
                <p14:modId xmlns:p14="http://schemas.microsoft.com/office/powerpoint/2010/main" val="3504290442"/>
              </p:ext>
            </p:extLst>
          </p:nvPr>
        </p:nvGraphicFramePr>
        <p:xfrm>
          <a:off x="103927" y="2645640"/>
          <a:ext cx="8705089" cy="3572004"/>
        </p:xfrm>
        <a:graphic>
          <a:graphicData uri="http://schemas.openxmlformats.org/drawingml/2006/table">
            <a:tbl>
              <a:tblPr firstRow="1" firstCol="1" bandRow="1">
                <a:tableStyleId>{5C22544A-7EE6-4342-B048-85BDC9FD1C3A}</a:tableStyleId>
              </a:tblPr>
              <a:tblGrid>
                <a:gridCol w="1468841">
                  <a:extLst>
                    <a:ext uri="{9D8B030D-6E8A-4147-A177-3AD203B41FA5}">
                      <a16:colId xmlns:a16="http://schemas.microsoft.com/office/drawing/2014/main" val="2935940439"/>
                    </a:ext>
                  </a:extLst>
                </a:gridCol>
                <a:gridCol w="1438656">
                  <a:extLst>
                    <a:ext uri="{9D8B030D-6E8A-4147-A177-3AD203B41FA5}">
                      <a16:colId xmlns:a16="http://schemas.microsoft.com/office/drawing/2014/main" val="1697244135"/>
                    </a:ext>
                  </a:extLst>
                </a:gridCol>
                <a:gridCol w="1769360">
                  <a:extLst>
                    <a:ext uri="{9D8B030D-6E8A-4147-A177-3AD203B41FA5}">
                      <a16:colId xmlns:a16="http://schemas.microsoft.com/office/drawing/2014/main" val="1183452194"/>
                    </a:ext>
                  </a:extLst>
                </a:gridCol>
                <a:gridCol w="1408689">
                  <a:extLst>
                    <a:ext uri="{9D8B030D-6E8A-4147-A177-3AD203B41FA5}">
                      <a16:colId xmlns:a16="http://schemas.microsoft.com/office/drawing/2014/main" val="2287368956"/>
                    </a:ext>
                  </a:extLst>
                </a:gridCol>
                <a:gridCol w="1083043">
                  <a:extLst>
                    <a:ext uri="{9D8B030D-6E8A-4147-A177-3AD203B41FA5}">
                      <a16:colId xmlns:a16="http://schemas.microsoft.com/office/drawing/2014/main" val="2964900248"/>
                    </a:ext>
                  </a:extLst>
                </a:gridCol>
                <a:gridCol w="1536500">
                  <a:extLst>
                    <a:ext uri="{9D8B030D-6E8A-4147-A177-3AD203B41FA5}">
                      <a16:colId xmlns:a16="http://schemas.microsoft.com/office/drawing/2014/main" val="1510726475"/>
                    </a:ext>
                  </a:extLst>
                </a:gridCol>
              </a:tblGrid>
              <a:tr h="200025">
                <a:tc>
                  <a:txBody>
                    <a:bodyPr/>
                    <a:lstStyle/>
                    <a:p>
                      <a:pPr>
                        <a:lnSpc>
                          <a:spcPct val="107000"/>
                        </a:lnSpc>
                      </a:pPr>
                      <a:endParaRPr lang="fr-FR" sz="1600" dirty="0">
                        <a:effectLst/>
                        <a:latin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fr-FR" sz="1600" dirty="0">
                          <a:effectLst/>
                        </a:rPr>
                        <a: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dirty="0">
                          <a:effectLst/>
                        </a:rPr>
                        <a:t>Partie 1/8 points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dirty="0">
                          <a:effectLst/>
                        </a:rPr>
                        <a:t>Partie 2/6 points</a:t>
                      </a:r>
                    </a:p>
                    <a:p>
                      <a:pPr algn="ctr">
                        <a:lnSpc>
                          <a:spcPct val="107000"/>
                        </a:lnSpc>
                        <a:spcAft>
                          <a:spcPts val="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PC</a:t>
                      </a:r>
                    </a:p>
                  </a:txBody>
                  <a:tcPr marL="44450" marR="44450" marT="0" marB="0" anchor="b"/>
                </a:tc>
                <a:tc>
                  <a:txBody>
                    <a:bodyPr/>
                    <a:lstStyle/>
                    <a:p>
                      <a:pPr algn="ctr">
                        <a:lnSpc>
                          <a:spcPct val="107000"/>
                        </a:lnSpc>
                        <a:spcAft>
                          <a:spcPts val="0"/>
                        </a:spcAft>
                      </a:pPr>
                      <a:r>
                        <a:rPr lang="fr-FR" sz="1600" dirty="0">
                          <a:effectLst/>
                        </a:rPr>
                        <a:t>Partie 3/6 points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dirty="0">
                          <a:effectLst/>
                        </a:rPr>
                        <a:t>Moyenne sur 20 points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820583861"/>
                  </a:ext>
                </a:extLst>
              </a:tr>
              <a:tr h="200025">
                <a:tc>
                  <a:txBody>
                    <a:bodyPr/>
                    <a:lstStyle/>
                    <a:p>
                      <a:pPr algn="r">
                        <a:lnSpc>
                          <a:spcPct val="107000"/>
                        </a:lnSpc>
                        <a:spcAft>
                          <a:spcPts val="0"/>
                        </a:spcAft>
                      </a:pPr>
                      <a:r>
                        <a:rPr lang="fr-FR" sz="1600" dirty="0">
                          <a:effectLst/>
                        </a:rPr>
                        <a:t>Nb de copies 214</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fr-FR" sz="1600" b="1" dirty="0">
                          <a:effectLst/>
                        </a:rPr>
                        <a:t>Moyenne série L</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b="1" dirty="0">
                          <a:effectLst/>
                        </a:rPr>
                        <a:t>4,02</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b="1" dirty="0">
                          <a:effectLst/>
                        </a:rPr>
                        <a:t>3,32</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b="1" dirty="0">
                          <a:effectLst/>
                        </a:rPr>
                        <a:t>2,68</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b="1" dirty="0">
                          <a:effectLst/>
                        </a:rPr>
                        <a:t>10,02</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221710676"/>
                  </a:ext>
                </a:extLst>
              </a:tr>
              <a:tr h="200025">
                <a:tc>
                  <a:txBody>
                    <a:bodyPr/>
                    <a:lstStyle/>
                    <a:p>
                      <a:pPr algn="r">
                        <a:lnSpc>
                          <a:spcPct val="107000"/>
                        </a:lnSpc>
                        <a:spcAft>
                          <a:spcPts val="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Nb de 0</a:t>
                      </a:r>
                    </a:p>
                  </a:txBody>
                  <a:tcPr marL="44450" marR="44450" marT="0" marB="0" anchor="b"/>
                </a:tc>
                <a:tc>
                  <a:txBody>
                    <a:bodyPr/>
                    <a:lstStyle/>
                    <a:p>
                      <a:pPr>
                        <a:lnSpc>
                          <a:spcPct val="107000"/>
                        </a:lnSpc>
                        <a:spcAft>
                          <a:spcPts val="0"/>
                        </a:spcAft>
                      </a:pPr>
                      <a:r>
                        <a:rPr lang="fr-FR" sz="1600" b="1" dirty="0">
                          <a:effectLst/>
                          <a:latin typeface="Calibri" panose="020F0502020204030204" pitchFamily="34" charset="0"/>
                          <a:ea typeface="Calibri" panose="020F0502020204030204" pitchFamily="34" charset="0"/>
                          <a:cs typeface="Times New Roman" panose="02020603050405020304" pitchFamily="18" charset="0"/>
                        </a:rPr>
                        <a:t> </a:t>
                      </a:r>
                    </a:p>
                  </a:txBody>
                  <a:tcPr marL="44450" marR="44450" marT="0" marB="0" anchor="b"/>
                </a:tc>
                <a:tc>
                  <a:txBody>
                    <a:bodyPr/>
                    <a:lstStyle/>
                    <a:p>
                      <a:pPr algn="ctr">
                        <a:lnSpc>
                          <a:spcPct val="107000"/>
                        </a:lnSpc>
                        <a:spcAft>
                          <a:spcPts val="0"/>
                        </a:spcAft>
                      </a:pPr>
                      <a:r>
                        <a:rPr lang="fr-FR" sz="16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44450" marR="44450" marT="0" marB="0" anchor="b"/>
                </a:tc>
                <a:tc>
                  <a:txBody>
                    <a:bodyPr/>
                    <a:lstStyle/>
                    <a:p>
                      <a:pPr algn="ctr">
                        <a:lnSpc>
                          <a:spcPct val="107000"/>
                        </a:lnSpc>
                        <a:spcAft>
                          <a:spcPts val="0"/>
                        </a:spcAft>
                      </a:pP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44450" marR="44450" marT="0" marB="0" anchor="b"/>
                </a:tc>
                <a:tc>
                  <a:txBody>
                    <a:bodyPr/>
                    <a:lstStyle/>
                    <a:p>
                      <a:pPr algn="ctr">
                        <a:lnSpc>
                          <a:spcPct val="107000"/>
                        </a:lnSpc>
                        <a:spcAft>
                          <a:spcPts val="0"/>
                        </a:spcAft>
                      </a:pP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884649428"/>
                  </a:ext>
                </a:extLst>
              </a:tr>
              <a:tr h="200025">
                <a:tc>
                  <a:txBody>
                    <a:bodyPr/>
                    <a:lstStyle/>
                    <a:p>
                      <a:pPr algn="r">
                        <a:lnSpc>
                          <a:spcPct val="107000"/>
                        </a:lnSpc>
                        <a:spcAft>
                          <a:spcPts val="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 de copies </a:t>
                      </a:r>
                      <a:r>
                        <a:rPr lang="fr-FR" sz="1600" dirty="0" err="1">
                          <a:effectLst/>
                          <a:latin typeface="Calibri" panose="020F0502020204030204" pitchFamily="34" charset="0"/>
                          <a:ea typeface="Calibri" panose="020F0502020204030204" pitchFamily="34" charset="0"/>
                          <a:cs typeface="Times New Roman" panose="02020603050405020304" pitchFamily="18" charset="0"/>
                        </a:rPr>
                        <a:t>inf</a:t>
                      </a:r>
                      <a:r>
                        <a:rPr lang="fr-FR" sz="1600" dirty="0">
                          <a:effectLst/>
                          <a:latin typeface="Calibri" panose="020F0502020204030204" pitchFamily="34" charset="0"/>
                          <a:ea typeface="Calibri" panose="020F0502020204030204" pitchFamily="34" charset="0"/>
                          <a:cs typeface="Times New Roman" panose="02020603050405020304" pitchFamily="18" charset="0"/>
                        </a:rPr>
                        <a:t> à la moyenne</a:t>
                      </a:r>
                    </a:p>
                  </a:txBody>
                  <a:tcPr marL="44450" marR="44450" marT="0" marB="0" anchor="b"/>
                </a:tc>
                <a:tc>
                  <a:txBody>
                    <a:bodyPr/>
                    <a:lstStyle/>
                    <a:p>
                      <a:pPr>
                        <a:lnSpc>
                          <a:spcPct val="107000"/>
                        </a:lnSpc>
                        <a:spcAft>
                          <a:spcPts val="0"/>
                        </a:spcAft>
                      </a:pP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42%</a:t>
                      </a:r>
                    </a:p>
                  </a:txBody>
                  <a:tcPr marL="44450" marR="44450" marT="0" marB="0" anchor="b"/>
                </a:tc>
                <a:tc>
                  <a:txBody>
                    <a:bodyPr/>
                    <a:lstStyle/>
                    <a:p>
                      <a:pPr algn="ctr">
                        <a:lnSpc>
                          <a:spcPct val="107000"/>
                        </a:lnSpc>
                        <a:spcAft>
                          <a:spcPts val="0"/>
                        </a:spcAft>
                      </a:pP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62%</a:t>
                      </a:r>
                    </a:p>
                  </a:txBody>
                  <a:tcPr marL="44450" marR="44450" marT="0" marB="0" anchor="b"/>
                </a:tc>
                <a:tc>
                  <a:txBody>
                    <a:bodyPr/>
                    <a:lstStyle/>
                    <a:p>
                      <a:pPr algn="ctr">
                        <a:lnSpc>
                          <a:spcPct val="107000"/>
                        </a:lnSpc>
                        <a:spcAft>
                          <a:spcPts val="0"/>
                        </a:spcAft>
                      </a:pP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273229639"/>
                  </a:ext>
                </a:extLst>
              </a:tr>
              <a:tr h="385743">
                <a:tc>
                  <a:txBody>
                    <a:bodyPr/>
                    <a:lstStyle/>
                    <a:p>
                      <a:pPr algn="r">
                        <a:lnSpc>
                          <a:spcPct val="107000"/>
                        </a:lnSpc>
                        <a:spcAft>
                          <a:spcPts val="0"/>
                        </a:spcAft>
                      </a:pPr>
                      <a:r>
                        <a:rPr lang="fr-FR" sz="1600" dirty="0">
                          <a:effectLst/>
                        </a:rPr>
                        <a:t>Nb de copies 756</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fr-FR" sz="1600" b="1" dirty="0">
                          <a:effectLst/>
                        </a:rPr>
                        <a:t>Moyenne série ES</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b="1" dirty="0">
                          <a:effectLst/>
                        </a:rPr>
                        <a:t>4,83</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b="1" dirty="0">
                          <a:effectLst/>
                        </a:rPr>
                        <a:t>3,81</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b="1" dirty="0">
                          <a:effectLst/>
                        </a:rPr>
                        <a:t>3,06</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b="1" dirty="0">
                          <a:effectLst/>
                        </a:rPr>
                        <a:t>11,71</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74424252"/>
                  </a:ext>
                </a:extLst>
              </a:tr>
              <a:tr h="200025">
                <a:tc>
                  <a:txBody>
                    <a:bodyPr/>
                    <a:lstStyle/>
                    <a:p>
                      <a:pPr algn="r">
                        <a:lnSpc>
                          <a:spcPct val="107000"/>
                        </a:lnSpc>
                        <a:spcAft>
                          <a:spcPts val="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Nb de 0</a:t>
                      </a:r>
                    </a:p>
                  </a:txBody>
                  <a:tcPr marL="44450" marR="44450" marT="0" marB="0" anchor="b"/>
                </a:tc>
                <a:tc>
                  <a:txBody>
                    <a:bodyPr/>
                    <a:lstStyle/>
                    <a:p>
                      <a:pPr>
                        <a:lnSpc>
                          <a:spcPct val="107000"/>
                        </a:lnSpc>
                        <a:spcAft>
                          <a:spcPts val="0"/>
                        </a:spcAft>
                      </a:pP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600" b="1" dirty="0">
                          <a:effectLst/>
                          <a:latin typeface="Calibri" panose="020F0502020204030204" pitchFamily="34" charset="0"/>
                          <a:ea typeface="Calibri" panose="020F0502020204030204" pitchFamily="34" charset="0"/>
                          <a:cs typeface="Times New Roman" panose="02020603050405020304" pitchFamily="18" charset="0"/>
                        </a:rPr>
                        <a:t>12</a:t>
                      </a:r>
                    </a:p>
                  </a:txBody>
                  <a:tcPr marL="44450" marR="44450" marT="0" marB="0" anchor="b"/>
                </a:tc>
                <a:tc>
                  <a:txBody>
                    <a:bodyPr/>
                    <a:lstStyle/>
                    <a:p>
                      <a:pPr algn="ctr">
                        <a:lnSpc>
                          <a:spcPct val="107000"/>
                        </a:lnSpc>
                        <a:spcAft>
                          <a:spcPts val="0"/>
                        </a:spcAft>
                      </a:pP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288627505"/>
                  </a:ext>
                </a:extLst>
              </a:tr>
              <a:tr h="200025">
                <a:tc>
                  <a:txBody>
                    <a:bodyPr/>
                    <a:lstStyle/>
                    <a:p>
                      <a:pPr marL="0" marR="0" lvl="0" indent="0" algn="r" defTabSz="457200" rtl="0" eaLnBrk="1" fontAlgn="auto" latinLnBrk="0" hangingPunct="1">
                        <a:lnSpc>
                          <a:spcPct val="107000"/>
                        </a:lnSpc>
                        <a:spcBef>
                          <a:spcPts val="0"/>
                        </a:spcBef>
                        <a:spcAft>
                          <a:spcPts val="0"/>
                        </a:spcAft>
                        <a:buClrTx/>
                        <a:buSzTx/>
                        <a:buFontTx/>
                        <a:buNone/>
                        <a:tabLst/>
                        <a:defRPr/>
                      </a:pPr>
                      <a:r>
                        <a:rPr lang="fr-FR" sz="1600" dirty="0">
                          <a:effectLst/>
                          <a:latin typeface="Calibri" panose="020F0502020204030204" pitchFamily="34" charset="0"/>
                          <a:ea typeface="Calibri" panose="020F0502020204030204" pitchFamily="34" charset="0"/>
                          <a:cs typeface="Times New Roman" panose="02020603050405020304" pitchFamily="18" charset="0"/>
                        </a:rPr>
                        <a:t>% de copies </a:t>
                      </a:r>
                      <a:r>
                        <a:rPr lang="fr-FR" sz="1600" dirty="0" err="1">
                          <a:effectLst/>
                          <a:latin typeface="Calibri" panose="020F0502020204030204" pitchFamily="34" charset="0"/>
                          <a:ea typeface="Calibri" panose="020F0502020204030204" pitchFamily="34" charset="0"/>
                          <a:cs typeface="Times New Roman" panose="02020603050405020304" pitchFamily="18" charset="0"/>
                        </a:rPr>
                        <a:t>inf</a:t>
                      </a:r>
                      <a:r>
                        <a:rPr lang="fr-FR" sz="1600" dirty="0">
                          <a:effectLst/>
                          <a:latin typeface="Calibri" panose="020F0502020204030204" pitchFamily="34" charset="0"/>
                          <a:ea typeface="Calibri" panose="020F0502020204030204" pitchFamily="34" charset="0"/>
                          <a:cs typeface="Times New Roman" panose="02020603050405020304" pitchFamily="18" charset="0"/>
                        </a:rPr>
                        <a:t> à la moyenne</a:t>
                      </a:r>
                    </a:p>
                    <a:p>
                      <a:pPr algn="r">
                        <a:lnSpc>
                          <a:spcPct val="107000"/>
                        </a:lnSpc>
                        <a:spcAft>
                          <a:spcPts val="0"/>
                        </a:spcAft>
                      </a:pP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29,72%</a:t>
                      </a:r>
                    </a:p>
                    <a:p>
                      <a:pPr algn="ctr">
                        <a:lnSpc>
                          <a:spcPct val="107000"/>
                        </a:lnSpc>
                        <a:spcAft>
                          <a:spcPts val="0"/>
                        </a:spcAft>
                      </a:pP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39,8%</a:t>
                      </a:r>
                    </a:p>
                    <a:p>
                      <a:pPr algn="ctr">
                        <a:lnSpc>
                          <a:spcPct val="107000"/>
                        </a:lnSpc>
                        <a:spcAft>
                          <a:spcPts val="0"/>
                        </a:spcAft>
                      </a:pP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265520710"/>
                  </a:ext>
                </a:extLst>
              </a:tr>
            </a:tbl>
          </a:graphicData>
        </a:graphic>
      </p:graphicFrame>
      <p:sp>
        <p:nvSpPr>
          <p:cNvPr id="10" name="Ellipse 9">
            <a:extLst>
              <a:ext uri="{FF2B5EF4-FFF2-40B4-BE49-F238E27FC236}">
                <a16:creationId xmlns:a16="http://schemas.microsoft.com/office/drawing/2014/main" id="{36F898CE-7B68-B148-ABCD-D0CD8923015C}"/>
              </a:ext>
            </a:extLst>
          </p:cNvPr>
          <p:cNvSpPr/>
          <p:nvPr/>
        </p:nvSpPr>
        <p:spPr>
          <a:xfrm>
            <a:off x="2827476" y="5718688"/>
            <a:ext cx="5261358" cy="130903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b="1" dirty="0">
                <a:solidFill>
                  <a:srgbClr val="C00000"/>
                </a:solidFill>
              </a:rPr>
              <a:t>QUE FAIRE? ANALYSER, POSER DES HYPOTHESES EXPLICATIVES POUR AGIR ET NE PAS SE DECOURAGER</a:t>
            </a:r>
          </a:p>
        </p:txBody>
      </p:sp>
    </p:spTree>
    <p:extLst>
      <p:ext uri="{BB962C8B-B14F-4D97-AF65-F5344CB8AC3E}">
        <p14:creationId xmlns:p14="http://schemas.microsoft.com/office/powerpoint/2010/main" val="85531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checkerboard(across)">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checkerboard(across)">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heckerboard(across)">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checkerboard(across)">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0726C3-CEAC-CD4B-9982-ADC1370CF4AC}"/>
              </a:ext>
            </a:extLst>
          </p:cNvPr>
          <p:cNvSpPr>
            <a:spLocks noGrp="1"/>
          </p:cNvSpPr>
          <p:nvPr>
            <p:ph type="title"/>
          </p:nvPr>
        </p:nvSpPr>
        <p:spPr>
          <a:xfrm>
            <a:off x="170688" y="182889"/>
            <a:ext cx="8516112" cy="1048503"/>
          </a:xfrm>
        </p:spPr>
        <p:txBody>
          <a:bodyPr/>
          <a:lstStyle/>
          <a:p>
            <a:r>
              <a:rPr lang="fr-FR" dirty="0"/>
              <a:t>Epreuve scientifique BAC L et ES: rappel sujet</a:t>
            </a:r>
            <a:br>
              <a:rPr lang="fr-FR" dirty="0"/>
            </a:br>
            <a:r>
              <a:rPr lang="fr-FR" dirty="0"/>
              <a:t>Exercice 1: représentation visuelle</a:t>
            </a:r>
          </a:p>
        </p:txBody>
      </p:sp>
      <p:sp>
        <p:nvSpPr>
          <p:cNvPr id="3" name="Espace réservé du contenu 2">
            <a:extLst>
              <a:ext uri="{FF2B5EF4-FFF2-40B4-BE49-F238E27FC236}">
                <a16:creationId xmlns:a16="http://schemas.microsoft.com/office/drawing/2014/main" id="{942A6387-EDB6-8E4C-81B2-9B97B079B9E0}"/>
              </a:ext>
            </a:extLst>
          </p:cNvPr>
          <p:cNvSpPr>
            <a:spLocks noGrp="1"/>
          </p:cNvSpPr>
          <p:nvPr>
            <p:ph idx="1"/>
          </p:nvPr>
        </p:nvSpPr>
        <p:spPr>
          <a:xfrm>
            <a:off x="170688" y="1476296"/>
            <a:ext cx="8802624" cy="4914614"/>
          </a:xfrm>
        </p:spPr>
        <p:txBody>
          <a:bodyPr/>
          <a:lstStyle/>
          <a:p>
            <a:r>
              <a:rPr lang="fr-FR" dirty="0"/>
              <a:t>À l’aide des documents et de vos connaissances, </a:t>
            </a:r>
            <a:r>
              <a:rPr lang="fr-FR" dirty="0" err="1"/>
              <a:t>rédiger</a:t>
            </a:r>
            <a:r>
              <a:rPr lang="fr-FR" dirty="0"/>
              <a:t> un argumentaire expliquant la </a:t>
            </a:r>
            <a:r>
              <a:rPr lang="fr-FR" dirty="0" err="1"/>
              <a:t>nécessite</a:t>
            </a:r>
            <a:r>
              <a:rPr lang="fr-FR" dirty="0"/>
              <a:t>́ d’amener le leurre le plus proche possible de la truite, et discuter de l’importance de la couleur du leurre choisie en fonction de l’</a:t>
            </a:r>
            <a:r>
              <a:rPr lang="fr-FR" dirty="0" err="1"/>
              <a:t>espèce</a:t>
            </a:r>
            <a:r>
              <a:rPr lang="fr-FR" dirty="0"/>
              <a:t> que l’on cherche à </a:t>
            </a:r>
            <a:r>
              <a:rPr lang="fr-FR" dirty="0" err="1"/>
              <a:t>pêcher</a:t>
            </a:r>
            <a:r>
              <a:rPr lang="fr-FR" dirty="0"/>
              <a:t>.</a:t>
            </a:r>
          </a:p>
          <a:p>
            <a:endParaRPr lang="fr-FR" dirty="0"/>
          </a:p>
          <a:p>
            <a:r>
              <a:rPr lang="fr-FR" dirty="0"/>
              <a:t>Choix des informations pertinentes dans des </a:t>
            </a:r>
            <a:r>
              <a:rPr lang="fr-FR" dirty="0">
                <a:hlinkClick r:id="rId2"/>
              </a:rPr>
              <a:t>types de documents très variés: </a:t>
            </a:r>
            <a:endParaRPr lang="fr-FR" dirty="0"/>
          </a:p>
          <a:p>
            <a:pPr lvl="1">
              <a:buFont typeface="Wingdings" pitchFamily="2" charset="2"/>
              <a:buChar char="ü"/>
            </a:pPr>
            <a:r>
              <a:rPr lang="fr-FR" sz="1600" dirty="0"/>
              <a:t>Schéma anatomique</a:t>
            </a:r>
          </a:p>
          <a:p>
            <a:pPr lvl="1">
              <a:buFont typeface="Wingdings" pitchFamily="2" charset="2"/>
              <a:buChar char="ü"/>
            </a:pPr>
            <a:r>
              <a:rPr lang="fr-FR" sz="1600" dirty="0"/>
              <a:t>Schéma fonctionnel (modélisation)</a:t>
            </a:r>
          </a:p>
          <a:p>
            <a:pPr lvl="1">
              <a:buFont typeface="Wingdings" pitchFamily="2" charset="2"/>
              <a:buChar char="ü"/>
            </a:pPr>
            <a:r>
              <a:rPr lang="fr-FR" sz="1600" dirty="0"/>
              <a:t>Texte</a:t>
            </a:r>
          </a:p>
          <a:p>
            <a:pPr lvl="1">
              <a:buFont typeface="Wingdings" pitchFamily="2" charset="2"/>
              <a:buChar char="ü"/>
            </a:pPr>
            <a:r>
              <a:rPr lang="fr-FR" sz="1600" dirty="0"/>
              <a:t>Graphique de type original </a:t>
            </a:r>
          </a:p>
          <a:p>
            <a:pPr>
              <a:buFont typeface="Wingdings" pitchFamily="2" charset="2"/>
              <a:buChar char="ü"/>
            </a:pPr>
            <a:endParaRPr lang="fr-FR" dirty="0"/>
          </a:p>
          <a:p>
            <a:pPr>
              <a:buFont typeface="Wingdings" pitchFamily="2" charset="2"/>
              <a:buChar char="§"/>
            </a:pPr>
            <a:endParaRPr lang="fr-FR" dirty="0"/>
          </a:p>
          <a:p>
            <a:pPr>
              <a:buFont typeface="Wingdings" pitchFamily="2" charset="2"/>
              <a:buChar char="ü"/>
            </a:pPr>
            <a:endParaRPr lang="fr-FR" dirty="0"/>
          </a:p>
          <a:p>
            <a:pPr>
              <a:buFont typeface="Wingdings" pitchFamily="2" charset="2"/>
              <a:buChar char="ü"/>
            </a:pPr>
            <a:endParaRPr lang="fr-FR" dirty="0"/>
          </a:p>
          <a:p>
            <a:pPr>
              <a:buFont typeface="Wingdings" pitchFamily="2" charset="2"/>
              <a:buChar char="§"/>
            </a:pPr>
            <a:endParaRPr lang="fr-FR" dirty="0"/>
          </a:p>
          <a:p>
            <a:endParaRPr lang="fr-FR" dirty="0"/>
          </a:p>
        </p:txBody>
      </p:sp>
      <p:sp>
        <p:nvSpPr>
          <p:cNvPr id="4" name="Espace réservé du numéro de diapositive 3">
            <a:extLst>
              <a:ext uri="{FF2B5EF4-FFF2-40B4-BE49-F238E27FC236}">
                <a16:creationId xmlns:a16="http://schemas.microsoft.com/office/drawing/2014/main" id="{E3C457D2-4679-2A4F-83D8-45192EC9769B}"/>
              </a:ext>
            </a:extLst>
          </p:cNvPr>
          <p:cNvSpPr>
            <a:spLocks noGrp="1"/>
          </p:cNvSpPr>
          <p:nvPr>
            <p:ph type="sldNum" sz="quarter" idx="12"/>
          </p:nvPr>
        </p:nvSpPr>
        <p:spPr/>
        <p:txBody>
          <a:bodyPr/>
          <a:lstStyle/>
          <a:p>
            <a:fld id="{A786685B-2977-D546-9E3D-3CA676A47F0C}" type="slidenum">
              <a:rPr lang="fr-FR" smtClean="0"/>
              <a:t>7</a:t>
            </a:fld>
            <a:endParaRPr lang="fr-FR"/>
          </a:p>
        </p:txBody>
      </p:sp>
      <p:sp>
        <p:nvSpPr>
          <p:cNvPr id="5" name="Ellipse 4">
            <a:extLst>
              <a:ext uri="{FF2B5EF4-FFF2-40B4-BE49-F238E27FC236}">
                <a16:creationId xmlns:a16="http://schemas.microsoft.com/office/drawing/2014/main" id="{DC039FEF-377D-B346-A80C-37F0CB9EFD05}"/>
              </a:ext>
            </a:extLst>
          </p:cNvPr>
          <p:cNvSpPr/>
          <p:nvPr/>
        </p:nvSpPr>
        <p:spPr>
          <a:xfrm>
            <a:off x="543602" y="4700954"/>
            <a:ext cx="8600398" cy="16899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b="1" dirty="0">
                <a:solidFill>
                  <a:srgbClr val="C00000"/>
                </a:solidFill>
              </a:rPr>
              <a:t>Mises en relation d’informations provenant de différents documents</a:t>
            </a:r>
          </a:p>
          <a:p>
            <a:pPr algn="ctr"/>
            <a:r>
              <a:rPr lang="fr-FR" b="1" dirty="0">
                <a:solidFill>
                  <a:srgbClr val="C00000"/>
                </a:solidFill>
              </a:rPr>
              <a:t>Part des connaissances réduite</a:t>
            </a:r>
          </a:p>
          <a:p>
            <a:pPr algn="ctr"/>
            <a:r>
              <a:rPr lang="fr-FR" b="1" dirty="0">
                <a:solidFill>
                  <a:schemeClr val="tx1"/>
                </a:solidFill>
              </a:rPr>
              <a:t>Part de rédaction importante</a:t>
            </a:r>
          </a:p>
        </p:txBody>
      </p:sp>
    </p:spTree>
    <p:extLst>
      <p:ext uri="{BB962C8B-B14F-4D97-AF65-F5344CB8AC3E}">
        <p14:creationId xmlns:p14="http://schemas.microsoft.com/office/powerpoint/2010/main" val="1561567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checkerboard(across)">
                                      <p:cBhvr>
                                        <p:cTn id="18" dur="500"/>
                                        <p:tgtEl>
                                          <p:spTgt spid="3">
                                            <p:txEl>
                                              <p:pRg st="2" end="2"/>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checkerboard(across)">
                                      <p:cBhvr>
                                        <p:cTn id="21" dur="500"/>
                                        <p:tgtEl>
                                          <p:spTgt spid="3">
                                            <p:txEl>
                                              <p:pRg st="3" end="3"/>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checkerboard(across)">
                                      <p:cBhvr>
                                        <p:cTn id="24" dur="500"/>
                                        <p:tgtEl>
                                          <p:spTgt spid="3">
                                            <p:txEl>
                                              <p:pRg st="4" end="4"/>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heckerboard(across)">
                                      <p:cBhvr>
                                        <p:cTn id="27" dur="500"/>
                                        <p:tgtEl>
                                          <p:spTgt spid="3">
                                            <p:txEl>
                                              <p:pRg st="5" end="5"/>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checkerboard(across)">
                                      <p:cBhvr>
                                        <p:cTn id="30" dur="5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linds(horizontal)">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581D38-6AC0-4D44-866E-7AD610C5FB15}"/>
              </a:ext>
            </a:extLst>
          </p:cNvPr>
          <p:cNvSpPr>
            <a:spLocks noGrp="1"/>
          </p:cNvSpPr>
          <p:nvPr>
            <p:ph type="title"/>
          </p:nvPr>
        </p:nvSpPr>
        <p:spPr>
          <a:xfrm>
            <a:off x="304800" y="182889"/>
            <a:ext cx="8382000" cy="1286937"/>
          </a:xfrm>
        </p:spPr>
        <p:txBody>
          <a:bodyPr/>
          <a:lstStyle/>
          <a:p>
            <a:pPr algn="ctr"/>
            <a:r>
              <a:rPr lang="fr-FR" dirty="0"/>
              <a:t>Epreuve scientifique BAC L et ES: rappel sujet</a:t>
            </a:r>
            <a:br>
              <a:rPr lang="fr-FR" dirty="0"/>
            </a:br>
            <a:r>
              <a:rPr lang="fr-FR" dirty="0"/>
              <a:t>Exercice 3: féminin masculin</a:t>
            </a:r>
          </a:p>
        </p:txBody>
      </p:sp>
      <p:sp>
        <p:nvSpPr>
          <p:cNvPr id="3" name="Espace réservé du contenu 2">
            <a:extLst>
              <a:ext uri="{FF2B5EF4-FFF2-40B4-BE49-F238E27FC236}">
                <a16:creationId xmlns:a16="http://schemas.microsoft.com/office/drawing/2014/main" id="{FE68071E-6AFF-C144-81AB-A35FBB032F2D}"/>
              </a:ext>
            </a:extLst>
          </p:cNvPr>
          <p:cNvSpPr>
            <a:spLocks noGrp="1"/>
          </p:cNvSpPr>
          <p:nvPr>
            <p:ph idx="1"/>
          </p:nvPr>
        </p:nvSpPr>
        <p:spPr>
          <a:xfrm>
            <a:off x="304800" y="1476296"/>
            <a:ext cx="8382000" cy="4914614"/>
          </a:xfrm>
        </p:spPr>
        <p:txBody>
          <a:bodyPr>
            <a:normAutofit fontScale="92500" lnSpcReduction="10000"/>
          </a:bodyPr>
          <a:lstStyle/>
          <a:p>
            <a:pPr marL="0" indent="0" algn="ctr">
              <a:buNone/>
            </a:pPr>
            <a:r>
              <a:rPr lang="fr-FR" dirty="0"/>
              <a:t>Question 1 </a:t>
            </a:r>
          </a:p>
          <a:p>
            <a:r>
              <a:rPr lang="fr-FR" dirty="0"/>
              <a:t>À l’aide de l’exploitation des </a:t>
            </a:r>
            <a:r>
              <a:rPr lang="fr-FR" dirty="0" err="1"/>
              <a:t>résultats</a:t>
            </a:r>
            <a:r>
              <a:rPr lang="fr-FR" dirty="0"/>
              <a:t> des tests </a:t>
            </a:r>
            <a:r>
              <a:rPr lang="fr-FR" dirty="0" err="1"/>
              <a:t>médicaux</a:t>
            </a:r>
            <a:r>
              <a:rPr lang="fr-FR" dirty="0"/>
              <a:t> de madame et monsieur X, identifier les causes possibles de l’</a:t>
            </a:r>
            <a:r>
              <a:rPr lang="fr-FR" dirty="0" err="1"/>
              <a:t>infertilite</a:t>
            </a:r>
            <a:r>
              <a:rPr lang="fr-FR" dirty="0"/>
              <a:t>́ du couple. </a:t>
            </a:r>
          </a:p>
          <a:p>
            <a:pPr marL="0" indent="0">
              <a:buNone/>
            </a:pPr>
            <a:endParaRPr lang="fr-FR" dirty="0"/>
          </a:p>
          <a:p>
            <a:pPr marL="0" indent="0" algn="ctr">
              <a:buNone/>
            </a:pPr>
            <a:r>
              <a:rPr lang="fr-FR" dirty="0"/>
              <a:t>Question 2 </a:t>
            </a:r>
          </a:p>
          <a:p>
            <a:r>
              <a:rPr lang="fr-FR" dirty="0"/>
              <a:t>La pompe à GnRH est un petit appareil placé le plus souvent sur le ventre de la femme en intra- veineuse et qui </a:t>
            </a:r>
            <a:r>
              <a:rPr lang="fr-FR" dirty="0" err="1"/>
              <a:t>délivre</a:t>
            </a:r>
            <a:r>
              <a:rPr lang="fr-FR" dirty="0"/>
              <a:t> une petite dose de GnRH </a:t>
            </a:r>
            <a:r>
              <a:rPr lang="fr-FR" dirty="0" err="1"/>
              <a:t>régulièrement</a:t>
            </a:r>
            <a:r>
              <a:rPr lang="fr-FR" dirty="0"/>
              <a:t>. </a:t>
            </a:r>
          </a:p>
          <a:p>
            <a:r>
              <a:rPr lang="fr-FR" dirty="0"/>
              <a:t>Expliquez pourquoi la pose d’une pompe à GnRH sur madame X pourrait lui permettre de retrouver sa </a:t>
            </a:r>
            <a:r>
              <a:rPr lang="fr-FR" dirty="0" err="1"/>
              <a:t>fertilite</a:t>
            </a:r>
            <a:r>
              <a:rPr lang="fr-FR" dirty="0"/>
              <a:t>́. </a:t>
            </a:r>
          </a:p>
          <a:p>
            <a:pPr marL="0" indent="0">
              <a:buNone/>
            </a:pPr>
            <a:endParaRPr lang="fr-FR" dirty="0"/>
          </a:p>
          <a:p>
            <a:pPr marL="0" indent="0" algn="ctr">
              <a:buNone/>
            </a:pPr>
            <a:r>
              <a:rPr lang="fr-FR" dirty="0"/>
              <a:t>Question 3 </a:t>
            </a:r>
          </a:p>
          <a:p>
            <a:r>
              <a:rPr lang="fr-FR" dirty="0"/>
              <a:t>Au vu des examens de monsieur X, le </a:t>
            </a:r>
            <a:r>
              <a:rPr lang="fr-FR" dirty="0" err="1"/>
              <a:t>médecin</a:t>
            </a:r>
            <a:r>
              <a:rPr lang="fr-FR" dirty="0"/>
              <a:t> </a:t>
            </a:r>
            <a:r>
              <a:rPr lang="fr-FR" dirty="0" err="1"/>
              <a:t>spécialiste</a:t>
            </a:r>
            <a:r>
              <a:rPr lang="fr-FR" dirty="0"/>
              <a:t> indique que </a:t>
            </a:r>
            <a:r>
              <a:rPr lang="fr-FR" dirty="0" err="1"/>
              <a:t>même</a:t>
            </a:r>
            <a:r>
              <a:rPr lang="fr-FR" dirty="0"/>
              <a:t> si la pompe à GnRH est efficace, elle ne permettra pas, à elle seule, de </a:t>
            </a:r>
            <a:r>
              <a:rPr lang="fr-FR" dirty="0" err="1"/>
              <a:t>rétablir</a:t>
            </a:r>
            <a:r>
              <a:rPr lang="fr-FR" dirty="0"/>
              <a:t> la </a:t>
            </a:r>
            <a:r>
              <a:rPr lang="fr-FR" dirty="0" err="1"/>
              <a:t>fertilite</a:t>
            </a:r>
            <a:r>
              <a:rPr lang="fr-FR" dirty="0"/>
              <a:t>́ du couple. </a:t>
            </a:r>
          </a:p>
          <a:p>
            <a:r>
              <a:rPr lang="fr-FR" dirty="0"/>
              <a:t>À l’aide de vos connaissances et en justifiant votre </a:t>
            </a:r>
            <a:r>
              <a:rPr lang="fr-FR" dirty="0" err="1"/>
              <a:t>réponse</a:t>
            </a:r>
            <a:r>
              <a:rPr lang="fr-FR" dirty="0"/>
              <a:t>, proposer une technique de </a:t>
            </a:r>
            <a:r>
              <a:rPr lang="fr-FR" dirty="0" err="1"/>
              <a:t>procréation</a:t>
            </a:r>
            <a:r>
              <a:rPr lang="fr-FR" dirty="0"/>
              <a:t> </a:t>
            </a:r>
            <a:r>
              <a:rPr lang="fr-FR" dirty="0" err="1"/>
              <a:t>médicalement</a:t>
            </a:r>
            <a:r>
              <a:rPr lang="fr-FR" dirty="0"/>
              <a:t> </a:t>
            </a:r>
            <a:r>
              <a:rPr lang="fr-FR" dirty="0" err="1"/>
              <a:t>assistée</a:t>
            </a:r>
            <a:r>
              <a:rPr lang="fr-FR" dirty="0"/>
              <a:t> qui permettra à ce couple de concevoir un enfant. </a:t>
            </a:r>
          </a:p>
          <a:p>
            <a:endParaRPr lang="fr-FR" dirty="0"/>
          </a:p>
        </p:txBody>
      </p:sp>
      <p:sp>
        <p:nvSpPr>
          <p:cNvPr id="4" name="Espace réservé du numéro de diapositive 3">
            <a:extLst>
              <a:ext uri="{FF2B5EF4-FFF2-40B4-BE49-F238E27FC236}">
                <a16:creationId xmlns:a16="http://schemas.microsoft.com/office/drawing/2014/main" id="{B3ED8389-21F3-AF4B-A0D1-E3CD03F7438A}"/>
              </a:ext>
            </a:extLst>
          </p:cNvPr>
          <p:cNvSpPr>
            <a:spLocks noGrp="1"/>
          </p:cNvSpPr>
          <p:nvPr>
            <p:ph type="sldNum" sz="quarter" idx="12"/>
          </p:nvPr>
        </p:nvSpPr>
        <p:spPr/>
        <p:txBody>
          <a:bodyPr/>
          <a:lstStyle/>
          <a:p>
            <a:fld id="{A786685B-2977-D546-9E3D-3CA676A47F0C}" type="slidenum">
              <a:rPr lang="fr-FR" smtClean="0"/>
              <a:t>8</a:t>
            </a:fld>
            <a:endParaRPr lang="fr-FR"/>
          </a:p>
        </p:txBody>
      </p:sp>
      <p:sp>
        <p:nvSpPr>
          <p:cNvPr id="6" name="Bulle ronde 5">
            <a:extLst>
              <a:ext uri="{FF2B5EF4-FFF2-40B4-BE49-F238E27FC236}">
                <a16:creationId xmlns:a16="http://schemas.microsoft.com/office/drawing/2014/main" id="{0F7F3A0D-66BF-BC41-8CC8-CE82634BBECA}"/>
              </a:ext>
            </a:extLst>
          </p:cNvPr>
          <p:cNvSpPr/>
          <p:nvPr/>
        </p:nvSpPr>
        <p:spPr>
          <a:xfrm>
            <a:off x="5093208" y="744346"/>
            <a:ext cx="4181856" cy="1133856"/>
          </a:xfrm>
          <a:prstGeom prst="wedgeEllipseCallout">
            <a:avLst>
              <a:gd name="adj1" fmla="val -52369"/>
              <a:gd name="adj2" fmla="val 4529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rgbClr val="C00000"/>
                </a:solidFill>
              </a:rPr>
              <a:t>Choix d’informations pertinentes tirées des documents  et mise en relation avec connaissances</a:t>
            </a:r>
          </a:p>
        </p:txBody>
      </p:sp>
      <p:sp>
        <p:nvSpPr>
          <p:cNvPr id="7" name="Bulle ronde 6">
            <a:extLst>
              <a:ext uri="{FF2B5EF4-FFF2-40B4-BE49-F238E27FC236}">
                <a16:creationId xmlns:a16="http://schemas.microsoft.com/office/drawing/2014/main" id="{205743C9-A55F-6E4D-B7AB-0AAAB1EE5664}"/>
              </a:ext>
            </a:extLst>
          </p:cNvPr>
          <p:cNvSpPr/>
          <p:nvPr/>
        </p:nvSpPr>
        <p:spPr>
          <a:xfrm>
            <a:off x="5193792" y="2243327"/>
            <a:ext cx="3493008" cy="744393"/>
          </a:xfrm>
          <a:prstGeom prst="wedgeEllipseCallout">
            <a:avLst>
              <a:gd name="adj1" fmla="val -58652"/>
              <a:gd name="adj2" fmla="val 14029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rgbClr val="C00000"/>
                </a:solidFill>
              </a:rPr>
              <a:t>connaissances</a:t>
            </a:r>
          </a:p>
        </p:txBody>
      </p:sp>
      <p:sp>
        <p:nvSpPr>
          <p:cNvPr id="8" name="Bulle ronde 7">
            <a:extLst>
              <a:ext uri="{FF2B5EF4-FFF2-40B4-BE49-F238E27FC236}">
                <a16:creationId xmlns:a16="http://schemas.microsoft.com/office/drawing/2014/main" id="{AC2E5729-CFE2-E04A-887F-5A3EEF2111CD}"/>
              </a:ext>
            </a:extLst>
          </p:cNvPr>
          <p:cNvSpPr/>
          <p:nvPr/>
        </p:nvSpPr>
        <p:spPr>
          <a:xfrm>
            <a:off x="4572000" y="3429000"/>
            <a:ext cx="5291328" cy="1834002"/>
          </a:xfrm>
          <a:prstGeom prst="wedgeEllipseCallout">
            <a:avLst>
              <a:gd name="adj1" fmla="val -52369"/>
              <a:gd name="adj2" fmla="val 4529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rgbClr val="C00000"/>
                </a:solidFill>
              </a:rPr>
              <a:t>Mise en relation d’informations tirées des documents avec connaissance avec un </a:t>
            </a:r>
            <a:r>
              <a:rPr lang="fr-FR" b="1" dirty="0">
                <a:solidFill>
                  <a:srgbClr val="C00000"/>
                </a:solidFill>
              </a:rPr>
              <a:t>questionnement implicite </a:t>
            </a:r>
            <a:r>
              <a:rPr lang="fr-FR" dirty="0">
                <a:solidFill>
                  <a:srgbClr val="C00000"/>
                </a:solidFill>
              </a:rPr>
              <a:t>à résoudre: la 2</a:t>
            </a:r>
            <a:r>
              <a:rPr lang="fr-FR" baseline="30000" dirty="0">
                <a:solidFill>
                  <a:srgbClr val="C00000"/>
                </a:solidFill>
              </a:rPr>
              <a:t>ème</a:t>
            </a:r>
            <a:r>
              <a:rPr lang="fr-FR" dirty="0">
                <a:solidFill>
                  <a:srgbClr val="C00000"/>
                </a:solidFill>
              </a:rPr>
              <a:t> cause de la stérilité du couple</a:t>
            </a:r>
          </a:p>
        </p:txBody>
      </p:sp>
      <p:sp>
        <p:nvSpPr>
          <p:cNvPr id="9" name="Ellipse 8">
            <a:extLst>
              <a:ext uri="{FF2B5EF4-FFF2-40B4-BE49-F238E27FC236}">
                <a16:creationId xmlns:a16="http://schemas.microsoft.com/office/drawing/2014/main" id="{26823ACD-3324-CD49-99E2-53A56E3652B1}"/>
              </a:ext>
            </a:extLst>
          </p:cNvPr>
          <p:cNvSpPr/>
          <p:nvPr/>
        </p:nvSpPr>
        <p:spPr>
          <a:xfrm>
            <a:off x="457201" y="1559169"/>
            <a:ext cx="3328416" cy="168812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b="1" dirty="0">
                <a:solidFill>
                  <a:schemeClr val="tx1"/>
                </a:solidFill>
              </a:rPr>
              <a:t>Identifier</a:t>
            </a:r>
          </a:p>
          <a:p>
            <a:pPr algn="ctr"/>
            <a:r>
              <a:rPr lang="fr-FR" b="1" dirty="0">
                <a:solidFill>
                  <a:schemeClr val="tx1"/>
                </a:solidFill>
              </a:rPr>
              <a:t>Expliquer</a:t>
            </a:r>
          </a:p>
          <a:p>
            <a:pPr algn="ctr"/>
            <a:r>
              <a:rPr lang="fr-FR" b="1" dirty="0">
                <a:solidFill>
                  <a:schemeClr val="tx1"/>
                </a:solidFill>
              </a:rPr>
              <a:t>Justifier</a:t>
            </a:r>
          </a:p>
          <a:p>
            <a:pPr algn="ctr"/>
            <a:endParaRPr lang="fr-FR" dirty="0"/>
          </a:p>
        </p:txBody>
      </p:sp>
    </p:spTree>
    <p:extLst>
      <p:ext uri="{BB962C8B-B14F-4D97-AF65-F5344CB8AC3E}">
        <p14:creationId xmlns:p14="http://schemas.microsoft.com/office/powerpoint/2010/main" val="241854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500"/>
                                        <p:tgtEl>
                                          <p:spTgt spid="3">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heckerboard(across)">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heckerboard(across)">
                                      <p:cBhvr>
                                        <p:cTn id="27" dur="500"/>
                                        <p:tgtEl>
                                          <p:spTgt spid="3">
                                            <p:txEl>
                                              <p:pRg st="3" end="3"/>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checkerboard(across)">
                                      <p:cBhvr>
                                        <p:cTn id="30" dur="500"/>
                                        <p:tgtEl>
                                          <p:spTgt spid="3">
                                            <p:txEl>
                                              <p:pRg st="4" end="4"/>
                                            </p:txEl>
                                          </p:spTgt>
                                        </p:tgtEl>
                                      </p:cBhvr>
                                    </p:animEffect>
                                  </p:childTnLst>
                                </p:cTn>
                              </p:par>
                              <p:par>
                                <p:cTn id="31" presetID="5" presetClass="entr" presetSubtype="1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checkerboard(across)">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checkerboard(across)">
                                      <p:cBhvr>
                                        <p:cTn id="44" dur="500"/>
                                        <p:tgtEl>
                                          <p:spTgt spid="3">
                                            <p:txEl>
                                              <p:pRg st="7" end="7"/>
                                            </p:txEl>
                                          </p:spTgt>
                                        </p:tgtEl>
                                      </p:cBhvr>
                                    </p:animEffect>
                                  </p:childTnLst>
                                </p:cTn>
                              </p:par>
                              <p:par>
                                <p:cTn id="45" presetID="5" presetClass="entr" presetSubtype="10"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checkerboard(across)">
                                      <p:cBhvr>
                                        <p:cTn id="47" dur="500"/>
                                        <p:tgtEl>
                                          <p:spTgt spid="3">
                                            <p:txEl>
                                              <p:pRg st="8" end="8"/>
                                            </p:txEl>
                                          </p:spTgt>
                                        </p:tgtEl>
                                      </p:cBhvr>
                                    </p:animEffect>
                                  </p:childTnLst>
                                </p:cTn>
                              </p:par>
                              <p:par>
                                <p:cTn id="48" presetID="5" presetClass="entr" presetSubtype="10" fill="hold" nodeType="withEffect">
                                  <p:stCondLst>
                                    <p:cond delay="0"/>
                                  </p:stCondLst>
                                  <p:childTnLst>
                                    <p:set>
                                      <p:cBhvr>
                                        <p:cTn id="49" dur="1" fill="hold">
                                          <p:stCondLst>
                                            <p:cond delay="0"/>
                                          </p:stCondLst>
                                        </p:cTn>
                                        <p:tgtEl>
                                          <p:spTgt spid="3">
                                            <p:txEl>
                                              <p:pRg st="9" end="9"/>
                                            </p:txEl>
                                          </p:spTgt>
                                        </p:tgtEl>
                                        <p:attrNameLst>
                                          <p:attrName>style.visibility</p:attrName>
                                        </p:attrNameLst>
                                      </p:cBhvr>
                                      <p:to>
                                        <p:strVal val="visible"/>
                                      </p:to>
                                    </p:set>
                                    <p:animEffect transition="in" filter="checkerboard(across)">
                                      <p:cBhvr>
                                        <p:cTn id="50" dur="500"/>
                                        <p:tgtEl>
                                          <p:spTgt spid="3">
                                            <p:txEl>
                                              <p:pRg st="9" end="9"/>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blinds(horizontal)">
                                      <p:cBhvr>
                                        <p:cTn id="6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0726C3-CEAC-CD4B-9982-ADC1370CF4AC}"/>
              </a:ext>
            </a:extLst>
          </p:cNvPr>
          <p:cNvSpPr>
            <a:spLocks noGrp="1"/>
          </p:cNvSpPr>
          <p:nvPr>
            <p:ph type="title"/>
          </p:nvPr>
        </p:nvSpPr>
        <p:spPr>
          <a:xfrm>
            <a:off x="195072" y="182889"/>
            <a:ext cx="8491728" cy="1286937"/>
          </a:xfrm>
        </p:spPr>
        <p:txBody>
          <a:bodyPr/>
          <a:lstStyle/>
          <a:p>
            <a:pPr algn="ctr"/>
            <a:r>
              <a:rPr lang="fr-FR" dirty="0"/>
              <a:t>Résultats Ecrit Epreuve SVT BAC S</a:t>
            </a:r>
          </a:p>
        </p:txBody>
      </p:sp>
      <p:graphicFrame>
        <p:nvGraphicFramePr>
          <p:cNvPr id="5" name="Espace réservé du contenu 4">
            <a:extLst>
              <a:ext uri="{FF2B5EF4-FFF2-40B4-BE49-F238E27FC236}">
                <a16:creationId xmlns:a16="http://schemas.microsoft.com/office/drawing/2014/main" id="{E782CE84-6247-B24D-9DF9-504D2A33A7BA}"/>
              </a:ext>
            </a:extLst>
          </p:cNvPr>
          <p:cNvGraphicFramePr>
            <a:graphicFrameLocks noGrp="1"/>
          </p:cNvGraphicFramePr>
          <p:nvPr>
            <p:ph idx="1"/>
            <p:extLst>
              <p:ext uri="{D42A27DB-BD31-4B8C-83A1-F6EECF244321}">
                <p14:modId xmlns:p14="http://schemas.microsoft.com/office/powerpoint/2010/main" val="891221022"/>
              </p:ext>
            </p:extLst>
          </p:nvPr>
        </p:nvGraphicFramePr>
        <p:xfrm>
          <a:off x="76200" y="1754639"/>
          <a:ext cx="8991600" cy="3169920"/>
        </p:xfrm>
        <a:graphic>
          <a:graphicData uri="http://schemas.openxmlformats.org/drawingml/2006/table">
            <a:tbl>
              <a:tblPr firstRow="1" firstCol="1" bandRow="1">
                <a:tableStyleId>{5C22544A-7EE6-4342-B048-85BDC9FD1C3A}</a:tableStyleId>
              </a:tblPr>
              <a:tblGrid>
                <a:gridCol w="1336998">
                  <a:extLst>
                    <a:ext uri="{9D8B030D-6E8A-4147-A177-3AD203B41FA5}">
                      <a16:colId xmlns:a16="http://schemas.microsoft.com/office/drawing/2014/main" val="3206755025"/>
                    </a:ext>
                  </a:extLst>
                </a:gridCol>
                <a:gridCol w="1488264">
                  <a:extLst>
                    <a:ext uri="{9D8B030D-6E8A-4147-A177-3AD203B41FA5}">
                      <a16:colId xmlns:a16="http://schemas.microsoft.com/office/drawing/2014/main" val="3686751776"/>
                    </a:ext>
                  </a:extLst>
                </a:gridCol>
                <a:gridCol w="1519981">
                  <a:extLst>
                    <a:ext uri="{9D8B030D-6E8A-4147-A177-3AD203B41FA5}">
                      <a16:colId xmlns:a16="http://schemas.microsoft.com/office/drawing/2014/main" val="3926392087"/>
                    </a:ext>
                  </a:extLst>
                </a:gridCol>
                <a:gridCol w="1750757">
                  <a:extLst>
                    <a:ext uri="{9D8B030D-6E8A-4147-A177-3AD203B41FA5}">
                      <a16:colId xmlns:a16="http://schemas.microsoft.com/office/drawing/2014/main" val="1262242609"/>
                    </a:ext>
                  </a:extLst>
                </a:gridCol>
                <a:gridCol w="1723292">
                  <a:extLst>
                    <a:ext uri="{9D8B030D-6E8A-4147-A177-3AD203B41FA5}">
                      <a16:colId xmlns:a16="http://schemas.microsoft.com/office/drawing/2014/main" val="977178900"/>
                    </a:ext>
                  </a:extLst>
                </a:gridCol>
                <a:gridCol w="1172308">
                  <a:extLst>
                    <a:ext uri="{9D8B030D-6E8A-4147-A177-3AD203B41FA5}">
                      <a16:colId xmlns:a16="http://schemas.microsoft.com/office/drawing/2014/main" val="501214087"/>
                    </a:ext>
                  </a:extLst>
                </a:gridCol>
              </a:tblGrid>
              <a:tr h="203200">
                <a:tc>
                  <a:txBody>
                    <a:bodyPr/>
                    <a:lstStyle/>
                    <a:p>
                      <a:endParaRPr lang="fr-FR" sz="1600" dirty="0">
                        <a:effectLst/>
                        <a:latin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dirty="0">
                          <a:effectLst/>
                        </a:rPr>
                        <a:t>Nombre total de copies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dirty="0">
                          <a:effectLst/>
                        </a:rPr>
                        <a:t>Partie 1/8 points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dirty="0">
                          <a:effectLst/>
                        </a:rPr>
                        <a:t>Partie 2-1 Exercice 1/3 points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dirty="0">
                          <a:effectLst/>
                        </a:rPr>
                        <a:t>Partie 2-2 Exercice 2/5 points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a:effectLst/>
                        </a:rPr>
                        <a:t>Moyenne sur 16 points</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851868655"/>
                  </a:ext>
                </a:extLst>
              </a:tr>
              <a:tr h="203200">
                <a:tc>
                  <a:txBody>
                    <a:bodyPr/>
                    <a:lstStyle/>
                    <a:p>
                      <a:pPr>
                        <a:spcAft>
                          <a:spcPts val="0"/>
                        </a:spcAft>
                      </a:pPr>
                      <a:r>
                        <a:rPr lang="fr-FR" sz="1600">
                          <a:effectLst/>
                        </a:rPr>
                        <a:t>Bac S ttes spé</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dirty="0">
                          <a:effectLst/>
                        </a:rPr>
                        <a:t>1099</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dirty="0">
                          <a:solidFill>
                            <a:srgbClr val="C00000"/>
                          </a:solidFill>
                          <a:effectLst/>
                        </a:rPr>
                        <a:t>3,4</a:t>
                      </a:r>
                      <a:endPar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a:solidFill>
                            <a:srgbClr val="C00000"/>
                          </a:solidFill>
                          <a:effectLst/>
                        </a:rPr>
                        <a:t>1,3</a:t>
                      </a:r>
                      <a:endParaRPr lang="fr-FR" sz="1600" b="1">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a:solidFill>
                            <a:srgbClr val="C00000"/>
                          </a:solidFill>
                          <a:effectLst/>
                        </a:rPr>
                        <a:t>3,35</a:t>
                      </a:r>
                      <a:endParaRPr lang="fr-FR" sz="1600" b="1">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a:solidFill>
                            <a:srgbClr val="C00000"/>
                          </a:solidFill>
                          <a:effectLst/>
                        </a:rPr>
                        <a:t>8,19</a:t>
                      </a:r>
                      <a:endParaRPr lang="fr-FR" sz="1600" b="1">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324305173"/>
                  </a:ext>
                </a:extLst>
              </a:tr>
              <a:tr h="289084">
                <a:tc>
                  <a:txBody>
                    <a:bodyPr/>
                    <a:lstStyle/>
                    <a:p>
                      <a:pPr>
                        <a:spcAft>
                          <a:spcPts val="0"/>
                        </a:spcAft>
                      </a:pPr>
                      <a:r>
                        <a:rPr lang="fr-FR" sz="1600" dirty="0">
                          <a:effectLst/>
                        </a:rPr>
                        <a:t>Spé maths et PC</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a:effectLst/>
                        </a:rPr>
                        <a:t>615</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dirty="0">
                          <a:solidFill>
                            <a:srgbClr val="C00000"/>
                          </a:solidFill>
                          <a:effectLst/>
                        </a:rPr>
                        <a:t>3,65</a:t>
                      </a:r>
                      <a:endPar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dirty="0">
                          <a:solidFill>
                            <a:srgbClr val="C00000"/>
                          </a:solidFill>
                          <a:effectLst/>
                        </a:rPr>
                        <a:t>1,35</a:t>
                      </a:r>
                      <a:endPar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dirty="0">
                          <a:solidFill>
                            <a:srgbClr val="C00000"/>
                          </a:solidFill>
                          <a:effectLst/>
                        </a:rPr>
                        <a:t>3,35</a:t>
                      </a:r>
                      <a:endPar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dirty="0">
                          <a:solidFill>
                            <a:srgbClr val="C00000"/>
                          </a:solidFill>
                          <a:effectLst/>
                        </a:rPr>
                        <a:t>8,35</a:t>
                      </a:r>
                      <a:endPar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889773198"/>
                  </a:ext>
                </a:extLst>
              </a:tr>
              <a:tr h="203200">
                <a:tc>
                  <a:txBody>
                    <a:bodyPr/>
                    <a:lstStyle/>
                    <a:p>
                      <a:pPr>
                        <a:spcAft>
                          <a:spcPts val="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 de 0</a:t>
                      </a:r>
                    </a:p>
                  </a:txBody>
                  <a:tcPr marL="44450" marR="44450" marT="0" marB="0" anchor="b"/>
                </a:tc>
                <a:tc>
                  <a:txBody>
                    <a:bodyPr/>
                    <a:lstStyle/>
                    <a:p>
                      <a:pPr algn="ctr">
                        <a:spcAft>
                          <a:spcPts val="0"/>
                        </a:spcAft>
                      </a:pP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10,24</a:t>
                      </a:r>
                    </a:p>
                  </a:txBody>
                  <a:tcPr marL="44450" marR="44450" marT="0" marB="0" anchor="b"/>
                </a:tc>
                <a:tc>
                  <a:txBody>
                    <a:bodyPr/>
                    <a:lstStyle/>
                    <a:p>
                      <a:pPr algn="ctr">
                        <a:spcAft>
                          <a:spcPts val="0"/>
                        </a:spcAft>
                      </a:pPr>
                      <a:r>
                        <a:rPr lang="fr-FR"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a:t>
                      </a:r>
                    </a:p>
                  </a:txBody>
                  <a:tcPr marL="44450" marR="44450" marT="0" marB="0" anchor="b"/>
                </a:tc>
                <a:tc>
                  <a:txBody>
                    <a:bodyPr/>
                    <a:lstStyle/>
                    <a:p>
                      <a:pPr algn="ctr">
                        <a:spcAft>
                          <a:spcPts val="0"/>
                        </a:spcAft>
                      </a:pPr>
                      <a:r>
                        <a:rPr lang="fr-FR"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3,4</a:t>
                      </a:r>
                    </a:p>
                  </a:txBody>
                  <a:tcPr marL="44450" marR="44450" marT="0" marB="0" anchor="b"/>
                </a:tc>
                <a:tc>
                  <a:txBody>
                    <a:bodyPr/>
                    <a:lstStyle/>
                    <a:p>
                      <a:pPr algn="ctr">
                        <a:spcAft>
                          <a:spcPts val="0"/>
                        </a:spcAft>
                      </a:pPr>
                      <a:endPar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016194023"/>
                  </a:ext>
                </a:extLst>
              </a:tr>
              <a:tr h="203200">
                <a:tc>
                  <a:txBody>
                    <a:bodyPr/>
                    <a:lstStyle/>
                    <a:p>
                      <a:pPr>
                        <a:spcAft>
                          <a:spcPts val="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 </a:t>
                      </a:r>
                      <a:r>
                        <a:rPr lang="fr-FR" sz="1600" dirty="0" err="1">
                          <a:effectLst/>
                          <a:latin typeface="Calibri" panose="020F0502020204030204" pitchFamily="34" charset="0"/>
                          <a:ea typeface="Calibri" panose="020F0502020204030204" pitchFamily="34" charset="0"/>
                          <a:cs typeface="Times New Roman" panose="02020603050405020304" pitchFamily="18" charset="0"/>
                        </a:rPr>
                        <a:t>inf</a:t>
                      </a:r>
                      <a:r>
                        <a:rPr lang="fr-FR" sz="1600" dirty="0">
                          <a:effectLst/>
                          <a:latin typeface="Calibri" panose="020F0502020204030204" pitchFamily="34" charset="0"/>
                          <a:ea typeface="Calibri" panose="020F0502020204030204" pitchFamily="34" charset="0"/>
                          <a:cs typeface="Times New Roman" panose="02020603050405020304" pitchFamily="18" charset="0"/>
                        </a:rPr>
                        <a:t> à moyenne</a:t>
                      </a:r>
                    </a:p>
                  </a:txBody>
                  <a:tcPr marL="44450" marR="44450" marT="0" marB="0" anchor="b"/>
                </a:tc>
                <a:tc>
                  <a:txBody>
                    <a:bodyPr/>
                    <a:lstStyle/>
                    <a:p>
                      <a:pPr algn="ctr">
                        <a:spcAft>
                          <a:spcPts val="0"/>
                        </a:spcAft>
                      </a:pP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dirty="0">
                          <a:solidFill>
                            <a:srgbClr val="005E8B"/>
                          </a:solidFill>
                          <a:effectLst/>
                          <a:latin typeface="Calibri" panose="020F0502020204030204" pitchFamily="34" charset="0"/>
                          <a:ea typeface="Calibri" panose="020F0502020204030204" pitchFamily="34" charset="0"/>
                          <a:cs typeface="Times New Roman" panose="02020603050405020304" pitchFamily="18" charset="0"/>
                        </a:rPr>
                        <a:t>51,4</a:t>
                      </a:r>
                    </a:p>
                  </a:txBody>
                  <a:tcPr marL="44450" marR="44450" marT="0" marB="0" anchor="b"/>
                </a:tc>
                <a:tc>
                  <a:txBody>
                    <a:bodyPr/>
                    <a:lstStyle/>
                    <a:p>
                      <a:pPr algn="ctr">
                        <a:spcAft>
                          <a:spcPts val="0"/>
                        </a:spcAft>
                      </a:pPr>
                      <a:r>
                        <a:rPr lang="fr-FR" sz="1600" b="1" dirty="0">
                          <a:solidFill>
                            <a:srgbClr val="005E8B"/>
                          </a:solidFill>
                          <a:effectLst/>
                          <a:latin typeface="Calibri" panose="020F0502020204030204" pitchFamily="34" charset="0"/>
                          <a:ea typeface="Calibri" panose="020F0502020204030204" pitchFamily="34" charset="0"/>
                          <a:cs typeface="Times New Roman" panose="02020603050405020304" pitchFamily="18" charset="0"/>
                        </a:rPr>
                        <a:t>63,4</a:t>
                      </a:r>
                    </a:p>
                  </a:txBody>
                  <a:tcPr marL="44450" marR="44450" marT="0" marB="0" anchor="b"/>
                </a:tc>
                <a:tc>
                  <a:txBody>
                    <a:bodyPr/>
                    <a:lstStyle/>
                    <a:p>
                      <a:pPr algn="ctr">
                        <a:spcAft>
                          <a:spcPts val="0"/>
                        </a:spcAft>
                      </a:pPr>
                      <a:r>
                        <a:rPr lang="fr-FR" sz="1600" b="1" dirty="0">
                          <a:solidFill>
                            <a:srgbClr val="005E8B"/>
                          </a:solidFill>
                          <a:effectLst/>
                          <a:latin typeface="Calibri" panose="020F0502020204030204" pitchFamily="34" charset="0"/>
                          <a:ea typeface="Calibri" panose="020F0502020204030204" pitchFamily="34" charset="0"/>
                          <a:cs typeface="Times New Roman" panose="02020603050405020304" pitchFamily="18" charset="0"/>
                        </a:rPr>
                        <a:t>27</a:t>
                      </a:r>
                    </a:p>
                  </a:txBody>
                  <a:tcPr marL="44450" marR="44450" marT="0" marB="0" anchor="b"/>
                </a:tc>
                <a:tc>
                  <a:txBody>
                    <a:bodyPr/>
                    <a:lstStyle/>
                    <a:p>
                      <a:pPr algn="ctr">
                        <a:spcAft>
                          <a:spcPts val="0"/>
                        </a:spcAft>
                      </a:pP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74631959"/>
                  </a:ext>
                </a:extLst>
              </a:tr>
              <a:tr h="203200">
                <a:tc>
                  <a:txBody>
                    <a:bodyPr/>
                    <a:lstStyle/>
                    <a:p>
                      <a:pPr>
                        <a:spcAft>
                          <a:spcPts val="0"/>
                        </a:spcAft>
                      </a:pPr>
                      <a:r>
                        <a:rPr lang="fr-FR" sz="1600">
                          <a:effectLst/>
                        </a:rPr>
                        <a:t>spé SVT</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a:effectLst/>
                        </a:rPr>
                        <a:t>484</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dirty="0">
                          <a:solidFill>
                            <a:srgbClr val="C00000"/>
                          </a:solidFill>
                          <a:effectLst/>
                        </a:rPr>
                        <a:t>3,09</a:t>
                      </a:r>
                      <a:endPar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dirty="0">
                          <a:solidFill>
                            <a:srgbClr val="C00000"/>
                          </a:solidFill>
                          <a:effectLst/>
                        </a:rPr>
                        <a:t>1,17</a:t>
                      </a:r>
                      <a:endPar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dirty="0">
                          <a:solidFill>
                            <a:srgbClr val="C00000"/>
                          </a:solidFill>
                          <a:effectLst/>
                        </a:rPr>
                        <a:t>3,61</a:t>
                      </a:r>
                      <a:endPar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dirty="0">
                          <a:solidFill>
                            <a:srgbClr val="C00000"/>
                          </a:solidFill>
                          <a:effectLst/>
                        </a:rPr>
                        <a:t>7,88</a:t>
                      </a:r>
                      <a:endPar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626596141"/>
                  </a:ext>
                </a:extLst>
              </a:tr>
              <a:tr h="203200">
                <a:tc>
                  <a:txBody>
                    <a:bodyPr/>
                    <a:lstStyle/>
                    <a:p>
                      <a:pPr>
                        <a:spcAft>
                          <a:spcPts val="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 de 0</a:t>
                      </a:r>
                    </a:p>
                  </a:txBody>
                  <a:tcPr marL="44450" marR="44450" marT="0" marB="0" anchor="b"/>
                </a:tc>
                <a:tc>
                  <a:txBody>
                    <a:bodyPr/>
                    <a:lstStyle/>
                    <a:p>
                      <a:pPr algn="ctr">
                        <a:spcAft>
                          <a:spcPts val="0"/>
                        </a:spcAft>
                      </a:pP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10,33</a:t>
                      </a:r>
                    </a:p>
                  </a:txBody>
                  <a:tcPr marL="44450" marR="44450" marT="0" marB="0" anchor="b"/>
                </a:tc>
                <a:tc>
                  <a:txBody>
                    <a:bodyPr/>
                    <a:lstStyle/>
                    <a:p>
                      <a:pPr algn="ctr">
                        <a:spcAft>
                          <a:spcPts val="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25,6</a:t>
                      </a:r>
                    </a:p>
                  </a:txBody>
                  <a:tcPr marL="44450" marR="44450" marT="0" marB="0" anchor="b"/>
                </a:tc>
                <a:tc>
                  <a:txBody>
                    <a:bodyPr/>
                    <a:lstStyle/>
                    <a:p>
                      <a:pPr algn="ctr">
                        <a:spcAft>
                          <a:spcPts val="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0,6</a:t>
                      </a:r>
                    </a:p>
                  </a:txBody>
                  <a:tcPr marL="44450" marR="44450" marT="0" marB="0" anchor="b"/>
                </a:tc>
                <a:tc>
                  <a:txBody>
                    <a:bodyPr/>
                    <a:lstStyle/>
                    <a:p>
                      <a:pPr algn="ctr">
                        <a:spcAft>
                          <a:spcPts val="0"/>
                        </a:spcAft>
                      </a:pP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16698451"/>
                  </a:ext>
                </a:extLst>
              </a:tr>
              <a:tr h="203200">
                <a:tc>
                  <a:txBody>
                    <a:bodyPr/>
                    <a:lstStyle/>
                    <a:p>
                      <a:pPr>
                        <a:spcAft>
                          <a:spcPts val="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 </a:t>
                      </a:r>
                      <a:r>
                        <a:rPr lang="fr-FR" sz="1600" dirty="0" err="1">
                          <a:effectLst/>
                          <a:latin typeface="Calibri" panose="020F0502020204030204" pitchFamily="34" charset="0"/>
                          <a:ea typeface="Calibri" panose="020F0502020204030204" pitchFamily="34" charset="0"/>
                          <a:cs typeface="Times New Roman" panose="02020603050405020304" pitchFamily="18" charset="0"/>
                        </a:rPr>
                        <a:t>inf</a:t>
                      </a:r>
                      <a:r>
                        <a:rPr lang="fr-FR" sz="1600" dirty="0">
                          <a:effectLst/>
                          <a:latin typeface="Calibri" panose="020F0502020204030204" pitchFamily="34" charset="0"/>
                          <a:ea typeface="Calibri" panose="020F0502020204030204" pitchFamily="34" charset="0"/>
                          <a:cs typeface="Times New Roman" panose="02020603050405020304" pitchFamily="18" charset="0"/>
                        </a:rPr>
                        <a:t> à moyenne</a:t>
                      </a:r>
                    </a:p>
                  </a:txBody>
                  <a:tcPr marL="44450" marR="44450" marT="0" marB="0" anchor="b"/>
                </a:tc>
                <a:tc>
                  <a:txBody>
                    <a:bodyPr/>
                    <a:lstStyle/>
                    <a:p>
                      <a:pPr algn="ctr">
                        <a:spcAft>
                          <a:spcPts val="0"/>
                        </a:spcAft>
                      </a:pP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spcAft>
                          <a:spcPts val="0"/>
                        </a:spcAft>
                      </a:pPr>
                      <a:r>
                        <a:rPr lang="fr-FR" sz="1600" b="1" dirty="0">
                          <a:solidFill>
                            <a:srgbClr val="005E8B"/>
                          </a:solidFill>
                          <a:effectLst/>
                          <a:latin typeface="Calibri" panose="020F0502020204030204" pitchFamily="34" charset="0"/>
                          <a:ea typeface="Calibri" panose="020F0502020204030204" pitchFamily="34" charset="0"/>
                          <a:cs typeface="Times New Roman" panose="02020603050405020304" pitchFamily="18" charset="0"/>
                        </a:rPr>
                        <a:t>63</a:t>
                      </a:r>
                    </a:p>
                  </a:txBody>
                  <a:tcPr marL="44450" marR="44450" marT="0" marB="0" anchor="b"/>
                </a:tc>
                <a:tc>
                  <a:txBody>
                    <a:bodyPr/>
                    <a:lstStyle/>
                    <a:p>
                      <a:pPr algn="ctr">
                        <a:spcAft>
                          <a:spcPts val="0"/>
                        </a:spcAft>
                      </a:pPr>
                      <a:r>
                        <a:rPr lang="fr-FR" sz="1600" b="1" dirty="0">
                          <a:solidFill>
                            <a:srgbClr val="005E8B"/>
                          </a:solidFill>
                          <a:effectLst/>
                          <a:latin typeface="Calibri" panose="020F0502020204030204" pitchFamily="34" charset="0"/>
                          <a:ea typeface="Calibri" panose="020F0502020204030204" pitchFamily="34" charset="0"/>
                          <a:cs typeface="Times New Roman" panose="02020603050405020304" pitchFamily="18" charset="0"/>
                        </a:rPr>
                        <a:t>69,6</a:t>
                      </a:r>
                    </a:p>
                  </a:txBody>
                  <a:tcPr marL="44450" marR="44450" marT="0" marB="0" anchor="b"/>
                </a:tc>
                <a:tc>
                  <a:txBody>
                    <a:bodyPr/>
                    <a:lstStyle/>
                    <a:p>
                      <a:pPr algn="ctr">
                        <a:spcAft>
                          <a:spcPts val="0"/>
                        </a:spcAft>
                      </a:pPr>
                      <a:r>
                        <a:rPr lang="fr-FR" sz="1600" b="1" dirty="0">
                          <a:solidFill>
                            <a:srgbClr val="005E8B"/>
                          </a:solidFill>
                          <a:effectLst/>
                          <a:latin typeface="Calibri" panose="020F0502020204030204" pitchFamily="34" charset="0"/>
                          <a:ea typeface="Calibri" panose="020F0502020204030204" pitchFamily="34" charset="0"/>
                          <a:cs typeface="Times New Roman" panose="02020603050405020304" pitchFamily="18" charset="0"/>
                        </a:rPr>
                        <a:t>15,7</a:t>
                      </a:r>
                    </a:p>
                  </a:txBody>
                  <a:tcPr marL="44450" marR="44450" marT="0" marB="0" anchor="b"/>
                </a:tc>
                <a:tc>
                  <a:txBody>
                    <a:bodyPr/>
                    <a:lstStyle/>
                    <a:p>
                      <a:pPr algn="ctr">
                        <a:spcAft>
                          <a:spcPts val="0"/>
                        </a:spcAft>
                      </a:pP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334010039"/>
                  </a:ext>
                </a:extLst>
              </a:tr>
            </a:tbl>
          </a:graphicData>
        </a:graphic>
      </p:graphicFrame>
      <p:sp>
        <p:nvSpPr>
          <p:cNvPr id="4" name="Espace réservé du numéro de diapositive 3">
            <a:extLst>
              <a:ext uri="{FF2B5EF4-FFF2-40B4-BE49-F238E27FC236}">
                <a16:creationId xmlns:a16="http://schemas.microsoft.com/office/drawing/2014/main" id="{E3C457D2-4679-2A4F-83D8-45192EC9769B}"/>
              </a:ext>
            </a:extLst>
          </p:cNvPr>
          <p:cNvSpPr>
            <a:spLocks noGrp="1"/>
          </p:cNvSpPr>
          <p:nvPr>
            <p:ph type="sldNum" sz="quarter" idx="12"/>
          </p:nvPr>
        </p:nvSpPr>
        <p:spPr/>
        <p:txBody>
          <a:bodyPr/>
          <a:lstStyle/>
          <a:p>
            <a:fld id="{A786685B-2977-D546-9E3D-3CA676A47F0C}" type="slidenum">
              <a:rPr lang="fr-FR" smtClean="0"/>
              <a:t>9</a:t>
            </a:fld>
            <a:endParaRPr lang="fr-FR"/>
          </a:p>
        </p:txBody>
      </p:sp>
    </p:spTree>
    <p:extLst>
      <p:ext uri="{BB962C8B-B14F-4D97-AF65-F5344CB8AC3E}">
        <p14:creationId xmlns:p14="http://schemas.microsoft.com/office/powerpoint/2010/main" val="1783244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heckerboard(across)">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0726C3-CEAC-CD4B-9982-ADC1370CF4AC}"/>
              </a:ext>
            </a:extLst>
          </p:cNvPr>
          <p:cNvSpPr>
            <a:spLocks noGrp="1"/>
          </p:cNvSpPr>
          <p:nvPr>
            <p:ph type="title"/>
          </p:nvPr>
        </p:nvSpPr>
        <p:spPr/>
        <p:txBody>
          <a:bodyPr/>
          <a:lstStyle/>
          <a:p>
            <a:pPr algn="ctr"/>
            <a:r>
              <a:rPr lang="fr-FR" dirty="0"/>
              <a:t>Rappel du sujet : partie 1</a:t>
            </a:r>
          </a:p>
        </p:txBody>
      </p:sp>
      <p:sp>
        <p:nvSpPr>
          <p:cNvPr id="3" name="Espace réservé du contenu 2">
            <a:extLst>
              <a:ext uri="{FF2B5EF4-FFF2-40B4-BE49-F238E27FC236}">
                <a16:creationId xmlns:a16="http://schemas.microsoft.com/office/drawing/2014/main" id="{942A6387-EDB6-8E4C-81B2-9B97B079B9E0}"/>
              </a:ext>
            </a:extLst>
          </p:cNvPr>
          <p:cNvSpPr>
            <a:spLocks noGrp="1"/>
          </p:cNvSpPr>
          <p:nvPr>
            <p:ph idx="1"/>
          </p:nvPr>
        </p:nvSpPr>
        <p:spPr>
          <a:xfrm>
            <a:off x="207264" y="1476296"/>
            <a:ext cx="8479536" cy="4525963"/>
          </a:xfrm>
        </p:spPr>
        <p:txBody>
          <a:bodyPr/>
          <a:lstStyle/>
          <a:p>
            <a:r>
              <a:rPr lang="fr-FR" dirty="0"/>
              <a:t>À partir de vos connaissances, expliquer les phénomènes qui aboutissent lors d’une collision continentale à la formation d’un relief positif et d’une racine crustale importante. </a:t>
            </a:r>
          </a:p>
          <a:p>
            <a:endParaRPr lang="fr-FR" dirty="0"/>
          </a:p>
          <a:p>
            <a:pPr marL="0" indent="0">
              <a:buNone/>
            </a:pPr>
            <a:endParaRPr lang="fr-FR" dirty="0"/>
          </a:p>
          <a:p>
            <a:r>
              <a:rPr lang="fr-FR" dirty="0"/>
              <a:t>Beaucoup de hors sujet dans cette partie (l’histoire océanique et ou la subduction très développées). </a:t>
            </a:r>
          </a:p>
          <a:p>
            <a:pPr marL="0" indent="0">
              <a:buNone/>
            </a:pPr>
            <a:endParaRPr lang="fr-FR" dirty="0"/>
          </a:p>
          <a:p>
            <a:pPr marL="0" indent="0">
              <a:buNone/>
            </a:pPr>
            <a:endParaRPr lang="fr-FR" dirty="0"/>
          </a:p>
          <a:p>
            <a:r>
              <a:rPr lang="fr-FR" dirty="0"/>
              <a:t>Schémas de mauvaise qualité ou rares</a:t>
            </a:r>
          </a:p>
        </p:txBody>
      </p:sp>
      <p:sp>
        <p:nvSpPr>
          <p:cNvPr id="4" name="Espace réservé du numéro de diapositive 3">
            <a:extLst>
              <a:ext uri="{FF2B5EF4-FFF2-40B4-BE49-F238E27FC236}">
                <a16:creationId xmlns:a16="http://schemas.microsoft.com/office/drawing/2014/main" id="{E3C457D2-4679-2A4F-83D8-45192EC9769B}"/>
              </a:ext>
            </a:extLst>
          </p:cNvPr>
          <p:cNvSpPr>
            <a:spLocks noGrp="1"/>
          </p:cNvSpPr>
          <p:nvPr>
            <p:ph type="sldNum" sz="quarter" idx="12"/>
          </p:nvPr>
        </p:nvSpPr>
        <p:spPr/>
        <p:txBody>
          <a:bodyPr/>
          <a:lstStyle/>
          <a:p>
            <a:fld id="{A786685B-2977-D546-9E3D-3CA676A47F0C}" type="slidenum">
              <a:rPr lang="fr-FR" smtClean="0"/>
              <a:t>10</a:t>
            </a:fld>
            <a:endParaRPr lang="fr-FR"/>
          </a:p>
        </p:txBody>
      </p:sp>
      <p:sp>
        <p:nvSpPr>
          <p:cNvPr id="5" name="Bulle ronde 4">
            <a:extLst>
              <a:ext uri="{FF2B5EF4-FFF2-40B4-BE49-F238E27FC236}">
                <a16:creationId xmlns:a16="http://schemas.microsoft.com/office/drawing/2014/main" id="{F7C5233B-8C13-2742-A386-89B850894EB2}"/>
              </a:ext>
            </a:extLst>
          </p:cNvPr>
          <p:cNvSpPr/>
          <p:nvPr/>
        </p:nvSpPr>
        <p:spPr>
          <a:xfrm>
            <a:off x="4321654" y="1858477"/>
            <a:ext cx="4815840" cy="1511808"/>
          </a:xfrm>
          <a:prstGeom prst="wedgeEllipseCallout">
            <a:avLst>
              <a:gd name="adj1" fmla="val -88635"/>
              <a:gd name="adj2" fmla="val 3387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rgbClr val="C00000"/>
                </a:solidFill>
              </a:rPr>
              <a:t>Travailler la délimitation du sujet </a:t>
            </a:r>
          </a:p>
          <a:p>
            <a:pPr algn="ctr"/>
            <a:r>
              <a:rPr lang="fr-FR" dirty="0">
                <a:solidFill>
                  <a:srgbClr val="C00000"/>
                </a:solidFill>
              </a:rPr>
              <a:t>Piste:  sans augmenter le nombre de sujets entièrement rédigés, faire lister les mots clé des concepts à convoquer</a:t>
            </a:r>
          </a:p>
        </p:txBody>
      </p:sp>
      <p:sp>
        <p:nvSpPr>
          <p:cNvPr id="6" name="Bulle ronde 5">
            <a:extLst>
              <a:ext uri="{FF2B5EF4-FFF2-40B4-BE49-F238E27FC236}">
                <a16:creationId xmlns:a16="http://schemas.microsoft.com/office/drawing/2014/main" id="{EE79E67B-A600-FC4A-9CA5-98326819DEB6}"/>
              </a:ext>
            </a:extLst>
          </p:cNvPr>
          <p:cNvSpPr/>
          <p:nvPr/>
        </p:nvSpPr>
        <p:spPr>
          <a:xfrm>
            <a:off x="4123300" y="4220308"/>
            <a:ext cx="4815840" cy="1788421"/>
          </a:xfrm>
          <a:prstGeom prst="wedgeEllipseCallout">
            <a:avLst>
              <a:gd name="adj1" fmla="val -72568"/>
              <a:gd name="adj2" fmla="val -340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rgbClr val="C00000"/>
                </a:solidFill>
              </a:rPr>
              <a:t>Travailler la schématisation</a:t>
            </a:r>
          </a:p>
          <a:p>
            <a:pPr algn="ctr"/>
            <a:r>
              <a:rPr lang="fr-FR" dirty="0">
                <a:solidFill>
                  <a:srgbClr val="C00000"/>
                </a:solidFill>
              </a:rPr>
              <a:t>Piste:  sans augmenter le nombre de sujets entièrement rédigés, faire réaliser les schémas des concepts à convoquer</a:t>
            </a:r>
          </a:p>
        </p:txBody>
      </p:sp>
    </p:spTree>
    <p:extLst>
      <p:ext uri="{BB962C8B-B14F-4D97-AF65-F5344CB8AC3E}">
        <p14:creationId xmlns:p14="http://schemas.microsoft.com/office/powerpoint/2010/main" val="352675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heckerboard(across)">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checkerboard(across)">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heckerboard(across)">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checkerboard(across)">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0726C3-CEAC-CD4B-9982-ADC1370CF4AC}"/>
              </a:ext>
            </a:extLst>
          </p:cNvPr>
          <p:cNvSpPr>
            <a:spLocks noGrp="1"/>
          </p:cNvSpPr>
          <p:nvPr>
            <p:ph type="title"/>
          </p:nvPr>
        </p:nvSpPr>
        <p:spPr>
          <a:xfrm>
            <a:off x="134112" y="182890"/>
            <a:ext cx="8552688" cy="1019746"/>
          </a:xfrm>
        </p:spPr>
        <p:txBody>
          <a:bodyPr/>
          <a:lstStyle/>
          <a:p>
            <a:pPr algn="ctr"/>
            <a:r>
              <a:rPr lang="fr-FR" dirty="0"/>
              <a:t>Rappel du sujet : partie 2-1</a:t>
            </a:r>
          </a:p>
        </p:txBody>
      </p:sp>
      <p:sp>
        <p:nvSpPr>
          <p:cNvPr id="3" name="Espace réservé du contenu 2">
            <a:extLst>
              <a:ext uri="{FF2B5EF4-FFF2-40B4-BE49-F238E27FC236}">
                <a16:creationId xmlns:a16="http://schemas.microsoft.com/office/drawing/2014/main" id="{942A6387-EDB6-8E4C-81B2-9B97B079B9E0}"/>
              </a:ext>
            </a:extLst>
          </p:cNvPr>
          <p:cNvSpPr>
            <a:spLocks noGrp="1"/>
          </p:cNvSpPr>
          <p:nvPr>
            <p:ph idx="1"/>
          </p:nvPr>
        </p:nvSpPr>
        <p:spPr>
          <a:xfrm>
            <a:off x="134112" y="1476296"/>
            <a:ext cx="8552688" cy="4525963"/>
          </a:xfrm>
        </p:spPr>
        <p:txBody>
          <a:bodyPr/>
          <a:lstStyle/>
          <a:p>
            <a:pPr algn="just"/>
            <a:r>
              <a:rPr lang="fr-FR" dirty="0"/>
              <a:t>En vous appuyant sur les documents suivants, </a:t>
            </a:r>
            <a:r>
              <a:rPr lang="fr-FR" dirty="0" err="1"/>
              <a:t>démontrer</a:t>
            </a:r>
            <a:r>
              <a:rPr lang="fr-FR" dirty="0"/>
              <a:t> que les proportions </a:t>
            </a:r>
            <a:r>
              <a:rPr lang="fr-FR" dirty="0" err="1"/>
              <a:t>phénotypiques</a:t>
            </a:r>
            <a:r>
              <a:rPr lang="fr-FR" dirty="0"/>
              <a:t> obtenues dans le croisement n°</a:t>
            </a:r>
            <a:r>
              <a:rPr lang="fr-FR" dirty="0">
                <a:hlinkClick r:id="rId2"/>
              </a:rPr>
              <a:t>2</a:t>
            </a:r>
            <a:r>
              <a:rPr lang="fr-FR" dirty="0"/>
              <a:t> </a:t>
            </a:r>
            <a:r>
              <a:rPr lang="fr-FR" dirty="0" err="1"/>
              <a:t>résultent</a:t>
            </a:r>
            <a:r>
              <a:rPr lang="fr-FR" dirty="0"/>
              <a:t> bien d’un brassage </a:t>
            </a:r>
            <a:r>
              <a:rPr lang="fr-FR" dirty="0" err="1"/>
              <a:t>interchromosomique</a:t>
            </a:r>
            <a:r>
              <a:rPr lang="fr-FR" dirty="0"/>
              <a:t>. </a:t>
            </a:r>
          </a:p>
          <a:p>
            <a:pPr marL="0" indent="0" algn="just">
              <a:buNone/>
            </a:pPr>
            <a:endParaRPr lang="fr-FR" dirty="0"/>
          </a:p>
          <a:p>
            <a:pPr algn="just"/>
            <a:r>
              <a:rPr lang="fr-FR" dirty="0"/>
              <a:t>Exercice très globalement raté: </a:t>
            </a:r>
          </a:p>
          <a:p>
            <a:pPr lvl="1" algn="just"/>
            <a:r>
              <a:rPr lang="fr-FR" sz="1600" dirty="0"/>
              <a:t>difficulté des candidats à raisonner méthodiquement et à relier :</a:t>
            </a:r>
          </a:p>
          <a:p>
            <a:pPr lvl="4" algn="just">
              <a:buFont typeface="Wingdings" pitchFamily="2" charset="2"/>
              <a:buChar char="ü"/>
            </a:pPr>
            <a:r>
              <a:rPr lang="fr-FR" sz="1400" b="1" dirty="0"/>
              <a:t>Les phénotypes aux génotypes</a:t>
            </a:r>
          </a:p>
          <a:p>
            <a:pPr lvl="4" algn="just">
              <a:buFont typeface="Wingdings" pitchFamily="2" charset="2"/>
              <a:buChar char="ü"/>
            </a:pPr>
            <a:r>
              <a:rPr lang="fr-FR" sz="1400" b="1" dirty="0"/>
              <a:t>Les % phénotypiques aux mécanismes à leur origine</a:t>
            </a:r>
            <a:r>
              <a:rPr lang="fr-FR" b="1" dirty="0"/>
              <a:t>:</a:t>
            </a:r>
          </a:p>
          <a:p>
            <a:pPr lvl="1" algn="just"/>
            <a:r>
              <a:rPr lang="fr-FR" dirty="0"/>
              <a:t> </a:t>
            </a:r>
            <a:r>
              <a:rPr lang="fr-FR" sz="2000" dirty="0"/>
              <a:t>Méiose </a:t>
            </a:r>
          </a:p>
          <a:p>
            <a:pPr lvl="1" algn="just"/>
            <a:r>
              <a:rPr lang="fr-FR" sz="2000" dirty="0"/>
              <a:t> Fécondation </a:t>
            </a:r>
          </a:p>
          <a:p>
            <a:pPr lvl="1" algn="just"/>
            <a:r>
              <a:rPr lang="fr-FR" sz="2000" dirty="0"/>
              <a:t>et les mécanismes chromosomiques, génétiques dont ils sont le siège. </a:t>
            </a:r>
          </a:p>
        </p:txBody>
      </p:sp>
      <p:sp>
        <p:nvSpPr>
          <p:cNvPr id="4" name="Espace réservé du numéro de diapositive 3">
            <a:extLst>
              <a:ext uri="{FF2B5EF4-FFF2-40B4-BE49-F238E27FC236}">
                <a16:creationId xmlns:a16="http://schemas.microsoft.com/office/drawing/2014/main" id="{E3C457D2-4679-2A4F-83D8-45192EC9769B}"/>
              </a:ext>
            </a:extLst>
          </p:cNvPr>
          <p:cNvSpPr>
            <a:spLocks noGrp="1"/>
          </p:cNvSpPr>
          <p:nvPr>
            <p:ph type="sldNum" sz="quarter" idx="12"/>
          </p:nvPr>
        </p:nvSpPr>
        <p:spPr/>
        <p:txBody>
          <a:bodyPr/>
          <a:lstStyle/>
          <a:p>
            <a:fld id="{A786685B-2977-D546-9E3D-3CA676A47F0C}" type="slidenum">
              <a:rPr lang="fr-FR" smtClean="0"/>
              <a:t>11</a:t>
            </a:fld>
            <a:endParaRPr lang="fr-FR"/>
          </a:p>
        </p:txBody>
      </p:sp>
      <p:sp>
        <p:nvSpPr>
          <p:cNvPr id="5" name="Ellipse 4">
            <a:extLst>
              <a:ext uri="{FF2B5EF4-FFF2-40B4-BE49-F238E27FC236}">
                <a16:creationId xmlns:a16="http://schemas.microsoft.com/office/drawing/2014/main" id="{BCBEB879-9BC3-A546-81B1-9876BF4F7931}"/>
              </a:ext>
            </a:extLst>
          </p:cNvPr>
          <p:cNvSpPr/>
          <p:nvPr/>
        </p:nvSpPr>
        <p:spPr>
          <a:xfrm>
            <a:off x="1843102" y="5066405"/>
            <a:ext cx="5134707" cy="15070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b="1" dirty="0">
                <a:solidFill>
                  <a:srgbClr val="C00000"/>
                </a:solidFill>
              </a:rPr>
              <a:t>Une piste : passer par la manipulation</a:t>
            </a:r>
          </a:p>
        </p:txBody>
      </p:sp>
    </p:spTree>
    <p:extLst>
      <p:ext uri="{BB962C8B-B14F-4D97-AF65-F5344CB8AC3E}">
        <p14:creationId xmlns:p14="http://schemas.microsoft.com/office/powerpoint/2010/main" val="234782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checkerboard(across)">
                                      <p:cBhvr>
                                        <p:cTn id="18" dur="500"/>
                                        <p:tgtEl>
                                          <p:spTgt spid="3">
                                            <p:txEl>
                                              <p:pRg st="2" end="2"/>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checkerboard(across)">
                                      <p:cBhvr>
                                        <p:cTn id="21" dur="500"/>
                                        <p:tgtEl>
                                          <p:spTgt spid="3">
                                            <p:txEl>
                                              <p:pRg st="3" end="3"/>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checkerboard(across)">
                                      <p:cBhvr>
                                        <p:cTn id="24" dur="500"/>
                                        <p:tgtEl>
                                          <p:spTgt spid="3">
                                            <p:txEl>
                                              <p:pRg st="4" end="4"/>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heckerboard(across)">
                                      <p:cBhvr>
                                        <p:cTn id="27" dur="500"/>
                                        <p:tgtEl>
                                          <p:spTgt spid="3">
                                            <p:txEl>
                                              <p:pRg st="5" end="5"/>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checkerboard(across)">
                                      <p:cBhvr>
                                        <p:cTn id="30" dur="500"/>
                                        <p:tgtEl>
                                          <p:spTgt spid="3">
                                            <p:txEl>
                                              <p:pRg st="6" end="6"/>
                                            </p:txEl>
                                          </p:spTgt>
                                        </p:tgtEl>
                                      </p:cBhvr>
                                    </p:animEffect>
                                  </p:childTnLst>
                                </p:cTn>
                              </p:par>
                              <p:par>
                                <p:cTn id="31" presetID="5" presetClass="entr" presetSubtype="1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checkerboard(across)">
                                      <p:cBhvr>
                                        <p:cTn id="33" dur="500"/>
                                        <p:tgtEl>
                                          <p:spTgt spid="3">
                                            <p:txEl>
                                              <p:pRg st="7" end="7"/>
                                            </p:txEl>
                                          </p:spTgt>
                                        </p:tgtEl>
                                      </p:cBhvr>
                                    </p:animEffect>
                                  </p:childTnLst>
                                </p:cTn>
                              </p:par>
                              <p:par>
                                <p:cTn id="34" presetID="5" presetClass="entr" presetSubtype="10" fill="hold" nodeType="with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checkerboard(across)">
                                      <p:cBhvr>
                                        <p:cTn id="36" dur="500"/>
                                        <p:tgtEl>
                                          <p:spTgt spid="3">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blinds(horizontal)">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AU BILAN: QUE FAIT-ON?</a:t>
            </a:r>
          </a:p>
        </p:txBody>
      </p:sp>
      <p:sp>
        <p:nvSpPr>
          <p:cNvPr id="3" name="Espace réservé du numéro de diapositive 2"/>
          <p:cNvSpPr>
            <a:spLocks noGrp="1"/>
          </p:cNvSpPr>
          <p:nvPr>
            <p:ph type="sldNum" sz="quarter" idx="12"/>
          </p:nvPr>
        </p:nvSpPr>
        <p:spPr/>
        <p:txBody>
          <a:bodyPr/>
          <a:lstStyle/>
          <a:p>
            <a:fld id="{A786685B-2977-D546-9E3D-3CA676A47F0C}" type="slidenum">
              <a:rPr lang="fr-FR" smtClean="0"/>
              <a:pPr/>
              <a:t>12</a:t>
            </a:fld>
            <a:endParaRPr lang="fr-FR" dirty="0"/>
          </a:p>
        </p:txBody>
      </p:sp>
      <p:sp>
        <p:nvSpPr>
          <p:cNvPr id="4" name="Espace réservé du texte 3"/>
          <p:cNvSpPr>
            <a:spLocks noGrp="1"/>
          </p:cNvSpPr>
          <p:nvPr>
            <p:ph type="body" sz="quarter" idx="13"/>
          </p:nvPr>
        </p:nvSpPr>
        <p:spPr>
          <a:xfrm>
            <a:off x="189202" y="1089851"/>
            <a:ext cx="8765596" cy="4921084"/>
          </a:xfrm>
        </p:spPr>
        <p:txBody>
          <a:bodyPr>
            <a:normAutofit/>
          </a:bodyPr>
          <a:lstStyle/>
          <a:p>
            <a:r>
              <a:rPr lang="fr-FR" dirty="0"/>
              <a:t>Exploiter les résultats d’hier pour préparer les élèves de demain</a:t>
            </a:r>
          </a:p>
          <a:p>
            <a:pPr lvl="2"/>
            <a:endParaRPr lang="fr-FR" dirty="0"/>
          </a:p>
          <a:p>
            <a:pPr lvl="2"/>
            <a:endParaRPr lang="fr-FR" dirty="0"/>
          </a:p>
          <a:p>
            <a:pPr lvl="2"/>
            <a:endParaRPr lang="fr-FR" dirty="0"/>
          </a:p>
          <a:p>
            <a:pPr lvl="2"/>
            <a:endParaRPr lang="fr-FR" dirty="0"/>
          </a:p>
          <a:p>
            <a:pPr lvl="2"/>
            <a:endParaRPr lang="fr-FR" dirty="0"/>
          </a:p>
          <a:p>
            <a:pPr lvl="1"/>
            <a:endParaRPr lang="fr-FR" sz="1600"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aphicFrame>
        <p:nvGraphicFramePr>
          <p:cNvPr id="8" name="Tableau 7">
            <a:extLst>
              <a:ext uri="{FF2B5EF4-FFF2-40B4-BE49-F238E27FC236}">
                <a16:creationId xmlns:a16="http://schemas.microsoft.com/office/drawing/2014/main" id="{1B352F9F-FBEE-0042-941C-2ABE13B581B5}"/>
              </a:ext>
            </a:extLst>
          </p:cNvPr>
          <p:cNvGraphicFramePr>
            <a:graphicFrameLocks noGrp="1"/>
          </p:cNvGraphicFramePr>
          <p:nvPr>
            <p:extLst>
              <p:ext uri="{D42A27DB-BD31-4B8C-83A1-F6EECF244321}">
                <p14:modId xmlns:p14="http://schemas.microsoft.com/office/powerpoint/2010/main" val="1313268854"/>
              </p:ext>
            </p:extLst>
          </p:nvPr>
        </p:nvGraphicFramePr>
        <p:xfrm>
          <a:off x="0" y="1525514"/>
          <a:ext cx="9115158" cy="5332486"/>
        </p:xfrm>
        <a:graphic>
          <a:graphicData uri="http://schemas.openxmlformats.org/drawingml/2006/table">
            <a:tbl>
              <a:tblPr firstRow="1" bandRow="1">
                <a:tableStyleId>{5C22544A-7EE6-4342-B048-85BDC9FD1C3A}</a:tableStyleId>
              </a:tblPr>
              <a:tblGrid>
                <a:gridCol w="1530626">
                  <a:extLst>
                    <a:ext uri="{9D8B030D-6E8A-4147-A177-3AD203B41FA5}">
                      <a16:colId xmlns:a16="http://schemas.microsoft.com/office/drawing/2014/main" val="1176945878"/>
                    </a:ext>
                  </a:extLst>
                </a:gridCol>
                <a:gridCol w="1849577">
                  <a:extLst>
                    <a:ext uri="{9D8B030D-6E8A-4147-A177-3AD203B41FA5}">
                      <a16:colId xmlns:a16="http://schemas.microsoft.com/office/drawing/2014/main" val="1821288545"/>
                    </a:ext>
                  </a:extLst>
                </a:gridCol>
                <a:gridCol w="1605596">
                  <a:extLst>
                    <a:ext uri="{9D8B030D-6E8A-4147-A177-3AD203B41FA5}">
                      <a16:colId xmlns:a16="http://schemas.microsoft.com/office/drawing/2014/main" val="858110332"/>
                    </a:ext>
                  </a:extLst>
                </a:gridCol>
                <a:gridCol w="1988495">
                  <a:extLst>
                    <a:ext uri="{9D8B030D-6E8A-4147-A177-3AD203B41FA5}">
                      <a16:colId xmlns:a16="http://schemas.microsoft.com/office/drawing/2014/main" val="1339845486"/>
                    </a:ext>
                  </a:extLst>
                </a:gridCol>
                <a:gridCol w="2140864">
                  <a:extLst>
                    <a:ext uri="{9D8B030D-6E8A-4147-A177-3AD203B41FA5}">
                      <a16:colId xmlns:a16="http://schemas.microsoft.com/office/drawing/2014/main" val="2584861537"/>
                    </a:ext>
                  </a:extLst>
                </a:gridCol>
              </a:tblGrid>
              <a:tr h="557432">
                <a:tc>
                  <a:txBody>
                    <a:bodyPr/>
                    <a:lstStyle/>
                    <a:p>
                      <a:endParaRPr lang="fr-FR" sz="1600" dirty="0"/>
                    </a:p>
                  </a:txBody>
                  <a:tcPr/>
                </a:tc>
                <a:tc>
                  <a:txBody>
                    <a:bodyPr/>
                    <a:lstStyle/>
                    <a:p>
                      <a:r>
                        <a:rPr lang="fr-FR" sz="1600" dirty="0"/>
                        <a:t>Épreuves anticipées L /ES</a:t>
                      </a:r>
                    </a:p>
                  </a:txBody>
                  <a:tcPr/>
                </a:tc>
                <a:tc>
                  <a:txBody>
                    <a:bodyPr/>
                    <a:lstStyle/>
                    <a:p>
                      <a:r>
                        <a:rPr lang="fr-FR" sz="1600" dirty="0"/>
                        <a:t>BAC S </a:t>
                      </a:r>
                    </a:p>
                  </a:txBody>
                  <a:tcPr/>
                </a:tc>
                <a:tc>
                  <a:txBody>
                    <a:bodyPr/>
                    <a:lstStyle/>
                    <a:p>
                      <a:r>
                        <a:rPr lang="fr-FR" sz="1600" dirty="0"/>
                        <a:t>Enseignement scientifique</a:t>
                      </a:r>
                    </a:p>
                  </a:txBody>
                  <a:tcPr/>
                </a:tc>
                <a:tc>
                  <a:txBody>
                    <a:bodyPr/>
                    <a:lstStyle/>
                    <a:p>
                      <a:r>
                        <a:rPr lang="fr-FR" sz="1600" dirty="0"/>
                        <a:t>Spécialité SVT</a:t>
                      </a:r>
                    </a:p>
                  </a:txBody>
                  <a:tcPr/>
                </a:tc>
                <a:extLst>
                  <a:ext uri="{0D108BD9-81ED-4DB2-BD59-A6C34878D82A}">
                    <a16:rowId xmlns:a16="http://schemas.microsoft.com/office/drawing/2014/main" val="2584359336"/>
                  </a:ext>
                </a:extLst>
              </a:tr>
              <a:tr h="2669805">
                <a:tc>
                  <a:txBody>
                    <a:bodyPr/>
                    <a:lstStyle/>
                    <a:p>
                      <a:r>
                        <a:rPr lang="fr-FR" sz="1800" dirty="0"/>
                        <a:t>Compétences</a:t>
                      </a:r>
                    </a:p>
                    <a:p>
                      <a:r>
                        <a:rPr lang="fr-FR" sz="1800" dirty="0"/>
                        <a:t>Évaluées</a:t>
                      </a:r>
                    </a:p>
                  </a:txBody>
                  <a:tcPr/>
                </a:tc>
                <a:tc>
                  <a:txBody>
                    <a:bodyPr/>
                    <a:lstStyle/>
                    <a:p>
                      <a:r>
                        <a:rPr lang="fr-FR" sz="1800" b="0" i="0" u="none" strike="noStrike" kern="1200" dirty="0">
                          <a:solidFill>
                            <a:schemeClr val="dk1"/>
                          </a:solidFill>
                          <a:effectLst/>
                          <a:latin typeface="+mn-lt"/>
                          <a:ea typeface="+mn-ea"/>
                          <a:cs typeface="+mn-cs"/>
                        </a:rPr>
                        <a:t>Ex </a:t>
                      </a:r>
                      <a:r>
                        <a:rPr lang="fr-FR" sz="1800" b="0" i="0" u="none" strike="noStrike" kern="1200" dirty="0">
                          <a:solidFill>
                            <a:srgbClr val="C00000"/>
                          </a:solidFill>
                          <a:effectLst/>
                          <a:latin typeface="+mn-lt"/>
                          <a:ea typeface="+mn-ea"/>
                          <a:cs typeface="+mn-cs"/>
                        </a:rPr>
                        <a:t>1 une argumentation </a:t>
                      </a:r>
                      <a:r>
                        <a:rPr lang="fr-FR" sz="1800" b="0" i="0" u="none" strike="noStrike" kern="1200" dirty="0">
                          <a:solidFill>
                            <a:schemeClr val="dk1"/>
                          </a:solidFill>
                          <a:effectLst/>
                          <a:latin typeface="+mn-lt"/>
                          <a:ea typeface="+mn-ea"/>
                          <a:cs typeface="+mn-cs"/>
                        </a:rPr>
                        <a:t>scientifique</a:t>
                      </a:r>
                    </a:p>
                    <a:p>
                      <a:r>
                        <a:rPr lang="fr-FR" sz="1800" b="0" i="0" u="none" strike="noStrike" kern="1200" dirty="0">
                          <a:solidFill>
                            <a:srgbClr val="C00000"/>
                          </a:solidFill>
                          <a:effectLst/>
                          <a:latin typeface="+mn-lt"/>
                          <a:ea typeface="+mn-ea"/>
                          <a:cs typeface="+mn-cs"/>
                        </a:rPr>
                        <a:t>exploiter des documents</a:t>
                      </a:r>
                    </a:p>
                    <a:p>
                      <a:r>
                        <a:rPr lang="fr-FR" sz="1800" b="0" i="0" u="none" strike="noStrike" kern="1200" dirty="0">
                          <a:solidFill>
                            <a:schemeClr val="dk1"/>
                          </a:solidFill>
                          <a:effectLst/>
                          <a:latin typeface="+mn-lt"/>
                          <a:ea typeface="+mn-ea"/>
                          <a:cs typeface="+mn-cs"/>
                        </a:rPr>
                        <a:t>Ex 2 et 3: </a:t>
                      </a:r>
                    </a:p>
                    <a:p>
                      <a:r>
                        <a:rPr lang="fr-FR" sz="1800" b="0" i="0" u="none" strike="noStrike" kern="1200" dirty="0">
                          <a:solidFill>
                            <a:schemeClr val="dk1"/>
                          </a:solidFill>
                          <a:effectLst/>
                          <a:latin typeface="+mn-lt"/>
                          <a:ea typeface="+mn-ea"/>
                          <a:cs typeface="+mn-cs"/>
                        </a:rPr>
                        <a:t>Exploitation de documents ou non. </a:t>
                      </a:r>
                    </a:p>
                  </a:txBody>
                  <a:tcPr/>
                </a:tc>
                <a:tc>
                  <a:txBody>
                    <a:bodyPr/>
                    <a:lstStyle/>
                    <a:p>
                      <a:r>
                        <a:rPr lang="fr-FR" sz="1800" dirty="0">
                          <a:solidFill>
                            <a:srgbClr val="C00000"/>
                          </a:solidFill>
                        </a:rPr>
                        <a:t>Exploitation de documents</a:t>
                      </a:r>
                    </a:p>
                    <a:p>
                      <a:r>
                        <a:rPr lang="fr-FR" sz="1800" dirty="0">
                          <a:solidFill>
                            <a:srgbClr val="5AB88F"/>
                          </a:solidFill>
                        </a:rPr>
                        <a:t>1-Réalisation d’une synthèse en réponse à un </a:t>
                      </a:r>
                      <a:r>
                        <a:rPr lang="fr-FR" sz="1800" dirty="0" err="1">
                          <a:solidFill>
                            <a:srgbClr val="5AB88F"/>
                          </a:solidFill>
                        </a:rPr>
                        <a:t>pb</a:t>
                      </a:r>
                      <a:r>
                        <a:rPr lang="fr-FR" sz="1800" dirty="0">
                          <a:solidFill>
                            <a:srgbClr val="5AB88F"/>
                          </a:solidFill>
                        </a:rPr>
                        <a:t> posé</a:t>
                      </a:r>
                    </a:p>
                    <a:p>
                      <a:r>
                        <a:rPr lang="fr-FR" sz="1800" dirty="0">
                          <a:solidFill>
                            <a:srgbClr val="C00000"/>
                          </a:solidFill>
                        </a:rPr>
                        <a:t>2-Pratique d’un raisonnement scientifique</a:t>
                      </a:r>
                    </a:p>
                    <a:p>
                      <a:r>
                        <a:rPr lang="fr-FR" sz="1800" dirty="0">
                          <a:solidFill>
                            <a:srgbClr val="C00000"/>
                          </a:solidFill>
                        </a:rPr>
                        <a:t>3-Argumentation</a:t>
                      </a:r>
                    </a:p>
                  </a:txBody>
                  <a:tcPr/>
                </a:tc>
                <a:tc>
                  <a:txBody>
                    <a:bodyPr/>
                    <a:lstStyle/>
                    <a:p>
                      <a:r>
                        <a:rPr lang="fr-FR" sz="1800" b="0" i="0" u="none" strike="noStrike" kern="1200" dirty="0">
                          <a:solidFill>
                            <a:srgbClr val="C00000"/>
                          </a:solidFill>
                          <a:effectLst/>
                          <a:latin typeface="+mn-lt"/>
                          <a:ea typeface="+mn-ea"/>
                          <a:cs typeface="+mn-cs"/>
                        </a:rPr>
                        <a:t>exploiter des documents</a:t>
                      </a:r>
                      <a:r>
                        <a:rPr lang="fr-FR" sz="1800" b="0" i="0" u="none" strike="noStrike" kern="1200" dirty="0">
                          <a:solidFill>
                            <a:schemeClr val="dk1"/>
                          </a:solidFill>
                          <a:effectLst/>
                          <a:latin typeface="+mn-lt"/>
                          <a:ea typeface="+mn-ea"/>
                          <a:cs typeface="+mn-cs"/>
                        </a:rPr>
                        <a:t> ; organiser, effectuer et contrôler des calculs ; </a:t>
                      </a:r>
                    </a:p>
                    <a:p>
                      <a:r>
                        <a:rPr lang="fr-FR" sz="1800" b="0" i="0" u="none" strike="noStrike" kern="1200" dirty="0">
                          <a:solidFill>
                            <a:srgbClr val="C00000"/>
                          </a:solidFill>
                          <a:effectLst/>
                          <a:latin typeface="+mn-lt"/>
                          <a:ea typeface="+mn-ea"/>
                          <a:cs typeface="+mn-cs"/>
                        </a:rPr>
                        <a:t>rédiger une argumentation scientifique</a:t>
                      </a:r>
                    </a:p>
                    <a:p>
                      <a:endParaRPr lang="fr-FR" sz="1800" dirty="0"/>
                    </a:p>
                  </a:txBody>
                  <a:tcPr/>
                </a:tc>
                <a:tc>
                  <a:txBody>
                    <a:bodyPr/>
                    <a:lstStyle/>
                    <a:p>
                      <a:r>
                        <a:rPr lang="fr-FR" sz="1800" dirty="0">
                          <a:solidFill>
                            <a:srgbClr val="5AB88F"/>
                          </a:solidFill>
                        </a:rPr>
                        <a:t>Maitrise et organisation de connaissances scientifiques pour répondre à un problème</a:t>
                      </a:r>
                    </a:p>
                    <a:p>
                      <a:r>
                        <a:rPr lang="fr-FR" sz="1800" dirty="0">
                          <a:solidFill>
                            <a:srgbClr val="C00000"/>
                          </a:solidFill>
                        </a:rPr>
                        <a:t>Exploitation de documents</a:t>
                      </a:r>
                    </a:p>
                    <a:p>
                      <a:r>
                        <a:rPr lang="fr-FR" sz="1800" dirty="0">
                          <a:solidFill>
                            <a:srgbClr val="C00000"/>
                          </a:solidFill>
                        </a:rPr>
                        <a:t>Pratique d’un raisonnement scientifique</a:t>
                      </a:r>
                    </a:p>
                  </a:txBody>
                  <a:tcPr/>
                </a:tc>
                <a:extLst>
                  <a:ext uri="{0D108BD9-81ED-4DB2-BD59-A6C34878D82A}">
                    <a16:rowId xmlns:a16="http://schemas.microsoft.com/office/drawing/2014/main" val="3083663576"/>
                  </a:ext>
                </a:extLst>
              </a:tr>
              <a:tr h="1370086">
                <a:tc>
                  <a:txBody>
                    <a:bodyPr/>
                    <a:lstStyle/>
                    <a:p>
                      <a:r>
                        <a:rPr lang="fr-FR" dirty="0"/>
                        <a:t>Formes du question</a:t>
                      </a:r>
                    </a:p>
                    <a:p>
                      <a:r>
                        <a:rPr lang="fr-FR" dirty="0" err="1"/>
                        <a:t>nement</a:t>
                      </a:r>
                      <a:endParaRPr lang="fr-FR" dirty="0"/>
                    </a:p>
                  </a:txBody>
                  <a:tcPr/>
                </a:tc>
                <a:tc>
                  <a:txBody>
                    <a:bodyPr/>
                    <a:lstStyle/>
                    <a:p>
                      <a:r>
                        <a:rPr lang="fr-FR" sz="1800" b="0" i="0" u="none" strike="noStrike" kern="1200" dirty="0">
                          <a:solidFill>
                            <a:srgbClr val="C00000"/>
                          </a:solidFill>
                          <a:effectLst/>
                          <a:latin typeface="+mn-lt"/>
                          <a:ea typeface="+mn-ea"/>
                          <a:cs typeface="+mn-cs"/>
                        </a:rPr>
                        <a:t>Questions ouvertes  ou questionnaire à choix multiple</a:t>
                      </a:r>
                      <a:endParaRPr lang="fr-FR" dirty="0">
                        <a:solidFill>
                          <a:srgbClr val="C00000"/>
                        </a:solidFill>
                      </a:endParaRPr>
                    </a:p>
                  </a:txBody>
                  <a:tcPr/>
                </a:tc>
                <a:tc>
                  <a:txBody>
                    <a:bodyPr/>
                    <a:lstStyle/>
                    <a:p>
                      <a:r>
                        <a:rPr lang="fr-FR" dirty="0"/>
                        <a:t>Question de synthèse ou QCM</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kern="1200" dirty="0">
                          <a:solidFill>
                            <a:srgbClr val="C00000"/>
                          </a:solidFill>
                          <a:effectLst/>
                          <a:latin typeface="+mn-lt"/>
                          <a:ea typeface="+mn-ea"/>
                          <a:cs typeface="+mn-cs"/>
                        </a:rPr>
                        <a:t>Questions ouvertes ou questionnaire à choix multiples.</a:t>
                      </a:r>
                      <a:endParaRPr lang="fr-FR" sz="1800" dirty="0">
                        <a:solidFill>
                          <a:srgbClr val="C00000"/>
                        </a:solidFill>
                        <a:effectLs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kern="1200" dirty="0">
                          <a:solidFill>
                            <a:srgbClr val="C00000"/>
                          </a:solidFill>
                          <a:effectLst/>
                          <a:latin typeface="+mn-lt"/>
                          <a:ea typeface="+mn-ea"/>
                          <a:cs typeface="+mn-cs"/>
                        </a:rPr>
                        <a:t>Questions ouvertes ou questionnaire à choix multiples.</a:t>
                      </a:r>
                      <a:br>
                        <a:rPr lang="fr-FR" sz="1800" kern="1200" dirty="0">
                          <a:solidFill>
                            <a:srgbClr val="C00000"/>
                          </a:solidFill>
                          <a:effectLst/>
                          <a:latin typeface="+mn-lt"/>
                          <a:ea typeface="+mn-ea"/>
                          <a:cs typeface="+mn-cs"/>
                        </a:rPr>
                      </a:br>
                      <a:endParaRPr lang="fr-FR" sz="1800" dirty="0">
                        <a:solidFill>
                          <a:srgbClr val="C00000"/>
                        </a:solidFill>
                        <a:effectLst/>
                      </a:endParaRPr>
                    </a:p>
                  </a:txBody>
                  <a:tcPr/>
                </a:tc>
                <a:extLst>
                  <a:ext uri="{0D108BD9-81ED-4DB2-BD59-A6C34878D82A}">
                    <a16:rowId xmlns:a16="http://schemas.microsoft.com/office/drawing/2014/main" val="1643063425"/>
                  </a:ext>
                </a:extLst>
              </a:tr>
            </a:tbl>
          </a:graphicData>
        </a:graphic>
      </p:graphicFrame>
    </p:spTree>
    <p:extLst>
      <p:ext uri="{BB962C8B-B14F-4D97-AF65-F5344CB8AC3E}">
        <p14:creationId xmlns:p14="http://schemas.microsoft.com/office/powerpoint/2010/main" val="135860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5" presetClass="entr" presetSubtype="10" fill="hold"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checkerboard(across)">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heckerboard(across)">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A8B003-6C03-324C-94EE-35D73732094D}"/>
              </a:ext>
            </a:extLst>
          </p:cNvPr>
          <p:cNvSpPr>
            <a:spLocks noGrp="1"/>
          </p:cNvSpPr>
          <p:nvPr>
            <p:ph type="title"/>
          </p:nvPr>
        </p:nvSpPr>
        <p:spPr>
          <a:xfrm>
            <a:off x="195072" y="182890"/>
            <a:ext cx="8491728" cy="672852"/>
          </a:xfrm>
        </p:spPr>
        <p:txBody>
          <a:bodyPr>
            <a:normAutofit fontScale="90000"/>
          </a:bodyPr>
          <a:lstStyle/>
          <a:p>
            <a:pPr algn="ctr"/>
            <a:r>
              <a:rPr lang="fr-FR" dirty="0"/>
              <a:t>Objectifs d’évaluation des épreuves communes d’enseignement scientifique</a:t>
            </a:r>
          </a:p>
        </p:txBody>
      </p:sp>
      <p:sp>
        <p:nvSpPr>
          <p:cNvPr id="3" name="Espace réservé du contenu 2">
            <a:extLst>
              <a:ext uri="{FF2B5EF4-FFF2-40B4-BE49-F238E27FC236}">
                <a16:creationId xmlns:a16="http://schemas.microsoft.com/office/drawing/2014/main" id="{1DED1FDB-D747-4E4F-8370-C5BAF3884D2C}"/>
              </a:ext>
            </a:extLst>
          </p:cNvPr>
          <p:cNvSpPr>
            <a:spLocks noGrp="1"/>
          </p:cNvSpPr>
          <p:nvPr>
            <p:ph idx="1"/>
          </p:nvPr>
        </p:nvSpPr>
        <p:spPr>
          <a:xfrm>
            <a:off x="195072" y="1048512"/>
            <a:ext cx="8491728" cy="4953747"/>
          </a:xfrm>
        </p:spPr>
        <p:txBody>
          <a:bodyPr/>
          <a:lstStyle/>
          <a:p>
            <a:pPr marL="0" indent="0">
              <a:buNone/>
            </a:pPr>
            <a:endParaRPr lang="fr-FR" b="0" dirty="0"/>
          </a:p>
          <a:p>
            <a:pPr marL="0" indent="0">
              <a:buNone/>
            </a:pPr>
            <a:r>
              <a:rPr lang="fr-FR" sz="2000" dirty="0"/>
              <a:t>Les connaissances et les compétences </a:t>
            </a:r>
            <a:r>
              <a:rPr lang="fr-FR" sz="2000" b="0" dirty="0"/>
              <a:t>figurant au programme de l'enseignement scientifique pour les classes </a:t>
            </a:r>
            <a:r>
              <a:rPr lang="fr-FR" sz="2000" dirty="0"/>
              <a:t>de première et de terminale</a:t>
            </a:r>
            <a:r>
              <a:rPr lang="fr-FR" sz="2000" b="0" dirty="0"/>
              <a:t>, en lien avec ses trois objectifs généraux de formation :</a:t>
            </a:r>
          </a:p>
          <a:p>
            <a:pPr marL="0" indent="0">
              <a:buNone/>
            </a:pPr>
            <a:endParaRPr lang="fr-FR" sz="2000" b="0" dirty="0"/>
          </a:p>
          <a:p>
            <a:pPr>
              <a:buFont typeface="Wingdings" pitchFamily="2" charset="2"/>
              <a:buChar char="ü"/>
            </a:pPr>
            <a:r>
              <a:rPr lang="fr-FR" sz="2000" b="0" dirty="0"/>
              <a:t>Comprendre la nature du savoir scientifique et ses méthodes d'élaboration ;</a:t>
            </a:r>
          </a:p>
          <a:p>
            <a:pPr>
              <a:buFont typeface="Wingdings" pitchFamily="2" charset="2"/>
              <a:buChar char="ü"/>
            </a:pPr>
            <a:r>
              <a:rPr lang="fr-FR" sz="2000" b="0" dirty="0"/>
              <a:t>Identifier et mettre en œuvre des pratiques scientifiques, notamment à travers l'utilisation de savoirs et des savoir-faire mathématiques ;</a:t>
            </a:r>
          </a:p>
          <a:p>
            <a:pPr>
              <a:buFont typeface="Wingdings" pitchFamily="2" charset="2"/>
              <a:buChar char="ü"/>
            </a:pPr>
            <a:r>
              <a:rPr lang="fr-FR" sz="2000" b="0" dirty="0"/>
              <a:t>Identifier et comprendre les effets de la science sur les sociétés et sur l'environnement.</a:t>
            </a:r>
          </a:p>
          <a:p>
            <a:endParaRPr lang="fr-FR" dirty="0"/>
          </a:p>
        </p:txBody>
      </p:sp>
      <p:sp>
        <p:nvSpPr>
          <p:cNvPr id="4" name="Espace réservé du numéro de diapositive 3">
            <a:extLst>
              <a:ext uri="{FF2B5EF4-FFF2-40B4-BE49-F238E27FC236}">
                <a16:creationId xmlns:a16="http://schemas.microsoft.com/office/drawing/2014/main" id="{FABD88F2-9BDE-3946-802A-ED20E8A01E43}"/>
              </a:ext>
            </a:extLst>
          </p:cNvPr>
          <p:cNvSpPr>
            <a:spLocks noGrp="1"/>
          </p:cNvSpPr>
          <p:nvPr>
            <p:ph type="sldNum" sz="quarter" idx="12"/>
          </p:nvPr>
        </p:nvSpPr>
        <p:spPr/>
        <p:txBody>
          <a:bodyPr/>
          <a:lstStyle/>
          <a:p>
            <a:fld id="{A786685B-2977-D546-9E3D-3CA676A47F0C}" type="slidenum">
              <a:rPr lang="fr-FR" smtClean="0"/>
              <a:t>13</a:t>
            </a:fld>
            <a:endParaRPr lang="fr-FR"/>
          </a:p>
        </p:txBody>
      </p:sp>
    </p:spTree>
    <p:extLst>
      <p:ext uri="{BB962C8B-B14F-4D97-AF65-F5344CB8AC3E}">
        <p14:creationId xmlns:p14="http://schemas.microsoft.com/office/powerpoint/2010/main" val="383783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checkerboard(across)">
                                      <p:cBhvr>
                                        <p:cTn id="13" dur="500"/>
                                        <p:tgtEl>
                                          <p:spTgt spid="3">
                                            <p:txEl>
                                              <p:pRg st="1" end="1"/>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heckerboard(across)">
                                      <p:cBhvr>
                                        <p:cTn id="16" dur="500"/>
                                        <p:tgtEl>
                                          <p:spTgt spid="3">
                                            <p:txEl>
                                              <p:pRg st="3" end="3"/>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heckerboard(across)">
                                      <p:cBhvr>
                                        <p:cTn id="19" dur="500"/>
                                        <p:tgtEl>
                                          <p:spTgt spid="3">
                                            <p:txEl>
                                              <p:pRg st="4" end="4"/>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heckerboard(across)">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VISITES DE CLASSE</a:t>
            </a:r>
          </a:p>
        </p:txBody>
      </p:sp>
      <p:sp>
        <p:nvSpPr>
          <p:cNvPr id="3" name="Espace réservé du numéro de diapositive 2"/>
          <p:cNvSpPr>
            <a:spLocks noGrp="1"/>
          </p:cNvSpPr>
          <p:nvPr>
            <p:ph type="sldNum" sz="quarter" idx="12"/>
          </p:nvPr>
        </p:nvSpPr>
        <p:spPr/>
        <p:txBody>
          <a:bodyPr/>
          <a:lstStyle/>
          <a:p>
            <a:fld id="{C6B7B3CB-E3BA-F74C-AB76-86EFC5843CD6}" type="slidenum">
              <a:rPr lang="fr-FR" smtClean="0"/>
              <a:pPr/>
              <a:t>14</a:t>
            </a:fld>
            <a:endParaRPr lang="fr-FR" dirty="0"/>
          </a:p>
        </p:txBody>
      </p:sp>
      <p:sp>
        <p:nvSpPr>
          <p:cNvPr id="4" name="Espace réservé du texte 3"/>
          <p:cNvSpPr>
            <a:spLocks noGrp="1"/>
          </p:cNvSpPr>
          <p:nvPr>
            <p:ph type="body" sz="quarter" idx="13"/>
          </p:nvPr>
        </p:nvSpPr>
        <p:spPr/>
        <p:txBody>
          <a:bodyPr/>
          <a:lstStyle/>
          <a:p>
            <a:endParaRPr lang="fr-FR" dirty="0"/>
          </a:p>
        </p:txBody>
      </p:sp>
      <p:sp>
        <p:nvSpPr>
          <p:cNvPr id="5" name="Espace réservé du texte 4"/>
          <p:cNvSpPr>
            <a:spLocks noGrp="1"/>
          </p:cNvSpPr>
          <p:nvPr>
            <p:ph type="body" sz="quarter" idx="14"/>
          </p:nvPr>
        </p:nvSpPr>
        <p:spPr/>
        <p:txBody>
          <a:bodyPr/>
          <a:lstStyle/>
          <a:p>
            <a:endParaRPr lang="fr-FR" dirty="0"/>
          </a:p>
        </p:txBody>
      </p:sp>
    </p:spTree>
    <p:extLst>
      <p:ext uri="{BB962C8B-B14F-4D97-AF65-F5344CB8AC3E}">
        <p14:creationId xmlns:p14="http://schemas.microsoft.com/office/powerpoint/2010/main" val="1422193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6770" y="356770"/>
            <a:ext cx="8947229" cy="605040"/>
          </a:xfrm>
        </p:spPr>
        <p:txBody>
          <a:bodyPr>
            <a:normAutofit fontScale="90000"/>
          </a:bodyPr>
          <a:lstStyle/>
          <a:p>
            <a:pPr algn="ctr"/>
            <a:r>
              <a:rPr lang="fr-FR" dirty="0"/>
              <a:t>	Rappel : LE REFERENTIEL DES COMPETENCES PROFESSIONNELLES: BO du 25 juillet 2013</a:t>
            </a:r>
          </a:p>
        </p:txBody>
      </p:sp>
      <p:sp>
        <p:nvSpPr>
          <p:cNvPr id="3" name="Espace réservé du numéro de diapositive 2"/>
          <p:cNvSpPr>
            <a:spLocks noGrp="1"/>
          </p:cNvSpPr>
          <p:nvPr>
            <p:ph type="sldNum" sz="quarter" idx="12"/>
          </p:nvPr>
        </p:nvSpPr>
        <p:spPr/>
        <p:txBody>
          <a:bodyPr/>
          <a:lstStyle/>
          <a:p>
            <a:fld id="{A786685B-2977-D546-9E3D-3CA676A47F0C}" type="slidenum">
              <a:rPr lang="fr-FR" smtClean="0"/>
              <a:pPr/>
              <a:t>15</a:t>
            </a:fld>
            <a:endParaRPr lang="fr-FR" dirty="0"/>
          </a:p>
        </p:txBody>
      </p:sp>
      <p:sp>
        <p:nvSpPr>
          <p:cNvPr id="4" name="Espace réservé du texte 3"/>
          <p:cNvSpPr>
            <a:spLocks noGrp="1"/>
          </p:cNvSpPr>
          <p:nvPr>
            <p:ph type="body" sz="quarter" idx="13"/>
          </p:nvPr>
        </p:nvSpPr>
        <p:spPr>
          <a:xfrm>
            <a:off x="196771" y="889932"/>
            <a:ext cx="8490030" cy="5180139"/>
          </a:xfrm>
        </p:spPr>
        <p:txBody>
          <a:bodyPr>
            <a:normAutofit/>
          </a:bodyPr>
          <a:lstStyle/>
          <a:p>
            <a:r>
              <a:rPr lang="fr-FR" dirty="0">
                <a:solidFill>
                  <a:schemeClr val="tx2"/>
                </a:solidFill>
              </a:rPr>
              <a:t>14 compétences transversales</a:t>
            </a:r>
            <a:r>
              <a:rPr lang="fr-FR" dirty="0"/>
              <a:t>; 5 compétences spécifiques aux professeurs</a:t>
            </a:r>
          </a:p>
          <a:p>
            <a:pPr lvl="1"/>
            <a:endParaRPr lang="fr-FR" dirty="0"/>
          </a:p>
          <a:p>
            <a:pPr marL="912813" lvl="2" indent="-285750">
              <a:buFont typeface="Wingdings" pitchFamily="2" charset="2"/>
              <a:buChar char="ü"/>
            </a:pPr>
            <a:endParaRPr lang="fr-FR" dirty="0"/>
          </a:p>
          <a:p>
            <a:pPr lvl="2"/>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aphicFrame>
        <p:nvGraphicFramePr>
          <p:cNvPr id="8" name="Tableau 7">
            <a:extLst>
              <a:ext uri="{FF2B5EF4-FFF2-40B4-BE49-F238E27FC236}">
                <a16:creationId xmlns:a16="http://schemas.microsoft.com/office/drawing/2014/main" id="{EFFCDA8E-89AD-6443-9BA5-9B7DF5082065}"/>
              </a:ext>
            </a:extLst>
          </p:cNvPr>
          <p:cNvGraphicFramePr>
            <a:graphicFrameLocks noGrp="1"/>
          </p:cNvGraphicFramePr>
          <p:nvPr>
            <p:extLst>
              <p:ext uri="{D42A27DB-BD31-4B8C-83A1-F6EECF244321}">
                <p14:modId xmlns:p14="http://schemas.microsoft.com/office/powerpoint/2010/main" val="878913389"/>
              </p:ext>
            </p:extLst>
          </p:nvPr>
        </p:nvGraphicFramePr>
        <p:xfrm>
          <a:off x="389235" y="1652149"/>
          <a:ext cx="8211163" cy="5006799"/>
        </p:xfrm>
        <a:graphic>
          <a:graphicData uri="http://schemas.openxmlformats.org/drawingml/2006/table">
            <a:tbl>
              <a:tblPr firstRow="1" firstCol="1" bandRow="1">
                <a:tableStyleId>{5C22544A-7EE6-4342-B048-85BDC9FD1C3A}</a:tableStyleId>
              </a:tblPr>
              <a:tblGrid>
                <a:gridCol w="8211163">
                  <a:extLst>
                    <a:ext uri="{9D8B030D-6E8A-4147-A177-3AD203B41FA5}">
                      <a16:colId xmlns:a16="http://schemas.microsoft.com/office/drawing/2014/main" val="629171521"/>
                    </a:ext>
                  </a:extLst>
                </a:gridCol>
              </a:tblGrid>
              <a:tr h="299992">
                <a:tc>
                  <a:txBody>
                    <a:bodyPr/>
                    <a:lstStyle/>
                    <a:p>
                      <a:pPr algn="ctr">
                        <a:spcAft>
                          <a:spcPts val="0"/>
                        </a:spcAft>
                      </a:pPr>
                      <a:r>
                        <a:rPr lang="fr-FR" sz="1800" dirty="0">
                          <a:effectLst/>
                        </a:rPr>
                        <a:t>COMPETENCES PROFESSIONNELLES</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2295649753"/>
                  </a:ext>
                </a:extLst>
              </a:tr>
              <a:tr h="299992">
                <a:tc>
                  <a:txBody>
                    <a:bodyPr/>
                    <a:lstStyle/>
                    <a:p>
                      <a:pPr algn="ctr">
                        <a:spcAft>
                          <a:spcPts val="0"/>
                        </a:spcAft>
                      </a:pPr>
                      <a:r>
                        <a:rPr lang="fr-FR" sz="1800" dirty="0">
                          <a:solidFill>
                            <a:srgbClr val="E96667"/>
                          </a:solidFill>
                          <a:effectLst/>
                        </a:rPr>
                        <a:t>P 1. Maîtriser les savoirs disciplinaires et leur didactique</a:t>
                      </a:r>
                      <a:endParaRPr lang="fr-FR" sz="1800" dirty="0">
                        <a:solidFill>
                          <a:srgbClr val="E96667"/>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nchor="ctr"/>
                </a:tc>
                <a:extLst>
                  <a:ext uri="{0D108BD9-81ED-4DB2-BD59-A6C34878D82A}">
                    <a16:rowId xmlns:a16="http://schemas.microsoft.com/office/drawing/2014/main" val="4120059062"/>
                  </a:ext>
                </a:extLst>
              </a:tr>
              <a:tr h="556511">
                <a:tc>
                  <a:txBody>
                    <a:bodyPr/>
                    <a:lstStyle/>
                    <a:p>
                      <a:pPr algn="ctr">
                        <a:spcAft>
                          <a:spcPts val="0"/>
                        </a:spcAft>
                      </a:pPr>
                      <a:r>
                        <a:rPr lang="fr-FR" sz="1800" dirty="0">
                          <a:effectLst/>
                        </a:rPr>
                        <a:t>7 - P 2. </a:t>
                      </a:r>
                      <a:r>
                        <a:rPr lang="fr-FR" sz="1800" dirty="0">
                          <a:solidFill>
                            <a:srgbClr val="E96667"/>
                          </a:solidFill>
                          <a:effectLst/>
                        </a:rPr>
                        <a:t>Maîtriser la langue française dans le cadre de son enseignement</a:t>
                      </a:r>
                    </a:p>
                  </a:txBody>
                  <a:tcPr marL="63646" marR="63646" marT="0" marB="0"/>
                </a:tc>
                <a:extLst>
                  <a:ext uri="{0D108BD9-81ED-4DB2-BD59-A6C34878D82A}">
                    <a16:rowId xmlns:a16="http://schemas.microsoft.com/office/drawing/2014/main" val="1374280868"/>
                  </a:ext>
                </a:extLst>
              </a:tr>
              <a:tr h="599984">
                <a:tc>
                  <a:txBody>
                    <a:bodyPr/>
                    <a:lstStyle/>
                    <a:p>
                      <a:pPr algn="ctr">
                        <a:spcAft>
                          <a:spcPts val="0"/>
                        </a:spcAft>
                      </a:pPr>
                      <a:r>
                        <a:rPr lang="fr-FR" sz="1800" dirty="0">
                          <a:effectLst/>
                        </a:rPr>
                        <a:t>P 3. </a:t>
                      </a:r>
                      <a:r>
                        <a:rPr lang="fr-FR" sz="1800" dirty="0">
                          <a:solidFill>
                            <a:srgbClr val="E96667"/>
                          </a:solidFill>
                          <a:effectLst/>
                        </a:rPr>
                        <a:t>Construire, mettre en œuvre et animer des situations d'enseignement et d'apprentissage prenant en compte la diversité des élèves</a:t>
                      </a:r>
                      <a:endParaRPr lang="fr-FR" sz="1800" dirty="0">
                        <a:solidFill>
                          <a:srgbClr val="E96667"/>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3019488787"/>
                  </a:ext>
                </a:extLst>
              </a:tr>
              <a:tr h="599984">
                <a:tc>
                  <a:txBody>
                    <a:bodyPr/>
                    <a:lstStyle/>
                    <a:p>
                      <a:pPr algn="ctr">
                        <a:spcAft>
                          <a:spcPts val="0"/>
                        </a:spcAft>
                      </a:pPr>
                      <a:r>
                        <a:rPr lang="fr-FR" sz="1800" dirty="0">
                          <a:solidFill>
                            <a:srgbClr val="E96667"/>
                          </a:solidFill>
                          <a:effectLst/>
                        </a:rPr>
                        <a:t>P 4. Organiser et assurer un mode de fonctionnement du groupe favorisant l'apprentissage et la socialisation des élèves</a:t>
                      </a:r>
                      <a:endParaRPr lang="fr-FR" sz="1800" dirty="0">
                        <a:solidFill>
                          <a:srgbClr val="E96667"/>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3328549407"/>
                  </a:ext>
                </a:extLst>
              </a:tr>
              <a:tr h="446598">
                <a:tc>
                  <a:txBody>
                    <a:bodyPr/>
                    <a:lstStyle/>
                    <a:p>
                      <a:pPr algn="ctr">
                        <a:spcAft>
                          <a:spcPts val="0"/>
                        </a:spcAft>
                      </a:pPr>
                      <a:r>
                        <a:rPr lang="fr-FR" sz="1800" dirty="0">
                          <a:solidFill>
                            <a:srgbClr val="E96667"/>
                          </a:solidFill>
                          <a:effectLst/>
                        </a:rPr>
                        <a:t> P 5. Évaluer les progrès et les acquisitions des élèves </a:t>
                      </a:r>
                      <a:endParaRPr lang="fr-FR" sz="1800" dirty="0">
                        <a:solidFill>
                          <a:srgbClr val="E96667"/>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339750989"/>
                  </a:ext>
                </a:extLst>
              </a:tr>
              <a:tr h="299992">
                <a:tc>
                  <a:txBody>
                    <a:bodyPr/>
                    <a:lstStyle/>
                    <a:p>
                      <a:pPr algn="ctr">
                        <a:spcAft>
                          <a:spcPts val="0"/>
                        </a:spcAft>
                      </a:pPr>
                      <a:r>
                        <a:rPr lang="fr-FR" sz="1800">
                          <a:effectLst/>
                        </a:rPr>
                        <a:t>9. Intégrer le numérique au service des apprentissages des élèves</a:t>
                      </a:r>
                      <a:endParaRPr lang="fr-F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2607723924"/>
                  </a:ext>
                </a:extLst>
              </a:tr>
              <a:tr h="299992">
                <a:tc>
                  <a:txBody>
                    <a:bodyPr/>
                    <a:lstStyle/>
                    <a:p>
                      <a:pPr algn="ctr">
                        <a:spcAft>
                          <a:spcPts val="0"/>
                        </a:spcAft>
                      </a:pPr>
                      <a:r>
                        <a:rPr lang="fr-FR" sz="1800" dirty="0">
                          <a:effectLst/>
                        </a:rPr>
                        <a:t>   3 – 4 – 5 – 6 FAIRE REUSSIR </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3672284254"/>
                  </a:ext>
                </a:extLst>
              </a:tr>
              <a:tr h="299992">
                <a:tc>
                  <a:txBody>
                    <a:bodyPr/>
                    <a:lstStyle/>
                    <a:p>
                      <a:pPr algn="ctr">
                        <a:spcAft>
                          <a:spcPts val="0"/>
                        </a:spcAft>
                      </a:pPr>
                      <a:r>
                        <a:rPr lang="fr-FR" sz="1800" dirty="0">
                          <a:effectLst/>
                        </a:rPr>
                        <a:t> 14. Se former</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523680851"/>
                  </a:ext>
                </a:extLst>
              </a:tr>
              <a:tr h="403786">
                <a:tc>
                  <a:txBody>
                    <a:bodyPr/>
                    <a:lstStyle/>
                    <a:p>
                      <a:pPr algn="ctr">
                        <a:spcAft>
                          <a:spcPts val="0"/>
                        </a:spcAft>
                      </a:pPr>
                      <a:r>
                        <a:rPr lang="fr-FR" sz="1800" dirty="0">
                          <a:effectLst/>
                        </a:rPr>
                        <a:t> </a:t>
                      </a:r>
                      <a:r>
                        <a:rPr lang="en-US" sz="1800" dirty="0">
                          <a:effectLst/>
                        </a:rPr>
                        <a:t>10 -11 -12 -13 COOPERER </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248713355"/>
                  </a:ext>
                </a:extLst>
              </a:tr>
              <a:tr h="599984">
                <a:tc>
                  <a:txBody>
                    <a:bodyPr/>
                    <a:lstStyle/>
                    <a:p>
                      <a:pPr algn="ctr">
                        <a:spcAft>
                          <a:spcPts val="0"/>
                        </a:spcAft>
                      </a:pPr>
                      <a:r>
                        <a:rPr lang="fr-FR" sz="1800" dirty="0">
                          <a:effectLst/>
                        </a:rPr>
                        <a:t>1-2.</a:t>
                      </a:r>
                    </a:p>
                    <a:p>
                      <a:pPr algn="ctr">
                        <a:spcAft>
                          <a:spcPts val="0"/>
                        </a:spcAft>
                      </a:pPr>
                      <a:r>
                        <a:rPr lang="fr-FR" sz="1800" dirty="0">
                          <a:effectLst/>
                        </a:rPr>
                        <a:t>AGIR EN FONCTIONNAIRE DE L’ETAT</a:t>
                      </a:r>
                    </a:p>
                  </a:txBody>
                  <a:tcPr marL="63646" marR="63646" marT="0" marB="0"/>
                </a:tc>
                <a:extLst>
                  <a:ext uri="{0D108BD9-81ED-4DB2-BD59-A6C34878D82A}">
                    <a16:rowId xmlns:a16="http://schemas.microsoft.com/office/drawing/2014/main" val="809587416"/>
                  </a:ext>
                </a:extLst>
              </a:tr>
              <a:tr h="299992">
                <a:tc>
                  <a:txBody>
                    <a:bodyPr/>
                    <a:lstStyle/>
                    <a:p>
                      <a:pPr algn="ctr">
                        <a:spcAft>
                          <a:spcPts val="0"/>
                        </a:spcAft>
                      </a:pPr>
                      <a:r>
                        <a:rPr lang="fr-FR" sz="1800" dirty="0">
                          <a:effectLst/>
                        </a:rPr>
                        <a:t>8-UTILISER UNE LVE dans les situations exigées par son métier </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646" marR="63646" marT="0" marB="0"/>
                </a:tc>
                <a:extLst>
                  <a:ext uri="{0D108BD9-81ED-4DB2-BD59-A6C34878D82A}">
                    <a16:rowId xmlns:a16="http://schemas.microsoft.com/office/drawing/2014/main" val="3514931893"/>
                  </a:ext>
                </a:extLst>
              </a:tr>
            </a:tbl>
          </a:graphicData>
        </a:graphic>
      </p:graphicFrame>
    </p:spTree>
    <p:extLst>
      <p:ext uri="{BB962C8B-B14F-4D97-AF65-F5344CB8AC3E}">
        <p14:creationId xmlns:p14="http://schemas.microsoft.com/office/powerpoint/2010/main" val="324628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checkerboard(across)">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6ACF1-9A74-964C-BCB5-1559EE30130D}"/>
              </a:ext>
            </a:extLst>
          </p:cNvPr>
          <p:cNvSpPr>
            <a:spLocks noGrp="1"/>
          </p:cNvSpPr>
          <p:nvPr>
            <p:ph type="title"/>
          </p:nvPr>
        </p:nvSpPr>
        <p:spPr>
          <a:xfrm>
            <a:off x="87682" y="182889"/>
            <a:ext cx="9056318" cy="876055"/>
          </a:xfrm>
        </p:spPr>
        <p:txBody>
          <a:bodyPr/>
          <a:lstStyle/>
          <a:p>
            <a:pPr algn="ctr"/>
            <a:r>
              <a:rPr lang="fr-FR" dirty="0"/>
              <a:t>LES DOCUMENTS A PRODUIRE LORS DES VISITES DE CLASSE</a:t>
            </a:r>
          </a:p>
        </p:txBody>
      </p:sp>
      <p:sp>
        <p:nvSpPr>
          <p:cNvPr id="3" name="Espace réservé du contenu 2">
            <a:extLst>
              <a:ext uri="{FF2B5EF4-FFF2-40B4-BE49-F238E27FC236}">
                <a16:creationId xmlns:a16="http://schemas.microsoft.com/office/drawing/2014/main" id="{D18DD28C-06CD-234B-B581-7E0646325037}"/>
              </a:ext>
            </a:extLst>
          </p:cNvPr>
          <p:cNvSpPr>
            <a:spLocks noGrp="1"/>
          </p:cNvSpPr>
          <p:nvPr>
            <p:ph idx="1"/>
          </p:nvPr>
        </p:nvSpPr>
        <p:spPr>
          <a:xfrm>
            <a:off x="0" y="1139868"/>
            <a:ext cx="9056318" cy="5535243"/>
          </a:xfrm>
        </p:spPr>
        <p:txBody>
          <a:bodyPr>
            <a:normAutofit fontScale="92500"/>
          </a:bodyPr>
          <a:lstStyle/>
          <a:p>
            <a:r>
              <a:rPr lang="fr-FR" sz="2000" u="sng" dirty="0"/>
              <a:t>Quelques jours avant la visite</a:t>
            </a:r>
            <a:r>
              <a:rPr lang="fr-FR" dirty="0"/>
              <a:t> </a:t>
            </a:r>
          </a:p>
          <a:p>
            <a:pPr marL="457200" lvl="1" indent="0">
              <a:buNone/>
            </a:pPr>
            <a:r>
              <a:rPr lang="fr-FR" sz="1800" dirty="0"/>
              <a:t>Dans le cas de cahiers de textes numériques, les codes permettant l’accès aux cahiers de textes de l’ensemble des enseignants inspectés. En cas d’impossibilité, un tirage papier du cahier de texte numérique devra être présenté</a:t>
            </a:r>
            <a:r>
              <a:rPr lang="fr-FR" dirty="0"/>
              <a:t>.</a:t>
            </a:r>
          </a:p>
          <a:p>
            <a:pPr marL="0" indent="0">
              <a:buNone/>
            </a:pPr>
            <a:r>
              <a:rPr lang="fr-FR" dirty="0"/>
              <a:t> </a:t>
            </a:r>
          </a:p>
          <a:p>
            <a:r>
              <a:rPr lang="fr-FR" u="sng" dirty="0"/>
              <a:t>Le jour de la visite</a:t>
            </a:r>
            <a:endParaRPr lang="fr-FR" dirty="0"/>
          </a:p>
          <a:p>
            <a:pPr algn="ctr">
              <a:buFont typeface="Wingdings" pitchFamily="2" charset="2"/>
              <a:buChar char="ü"/>
            </a:pPr>
            <a:r>
              <a:rPr lang="fr-FR" dirty="0">
                <a:solidFill>
                  <a:srgbClr val="7030A0"/>
                </a:solidFill>
              </a:rPr>
              <a:t> à l’arrivée dans l’établissement: le dossier du professeur</a:t>
            </a:r>
          </a:p>
          <a:p>
            <a:endParaRPr lang="fr-FR" dirty="0"/>
          </a:p>
          <a:p>
            <a:pPr marL="177800" lvl="1" indent="-177800" algn="ctr">
              <a:lnSpc>
                <a:spcPct val="110000"/>
              </a:lnSpc>
              <a:buSzPct val="114000"/>
              <a:buFont typeface="Wingdings" pitchFamily="2" charset="2"/>
              <a:buChar char="ü"/>
            </a:pPr>
            <a:r>
              <a:rPr lang="fr-FR" sz="1800" dirty="0">
                <a:solidFill>
                  <a:srgbClr val="7030A0"/>
                </a:solidFill>
              </a:rPr>
              <a:t>A l’entrée en classe :</a:t>
            </a:r>
          </a:p>
          <a:p>
            <a:pPr lvl="0"/>
            <a:r>
              <a:rPr lang="fr-FR" dirty="0">
                <a:solidFill>
                  <a:schemeClr val="tx2"/>
                </a:solidFill>
              </a:rPr>
              <a:t>La notice individuelle de l’enseignant</a:t>
            </a:r>
          </a:p>
          <a:p>
            <a:pPr lvl="0"/>
            <a:r>
              <a:rPr lang="fr-FR" dirty="0">
                <a:solidFill>
                  <a:schemeClr val="tx2"/>
                </a:solidFill>
              </a:rPr>
              <a:t>Les programmations annuelles/ de cycle et progression de la séquence en cours</a:t>
            </a:r>
          </a:p>
          <a:p>
            <a:pPr lvl="0"/>
            <a:r>
              <a:rPr lang="fr-FR" dirty="0">
                <a:solidFill>
                  <a:schemeClr val="tx2"/>
                </a:solidFill>
              </a:rPr>
              <a:t>Les évaluations des différents niveaux enseignés et des copies corrigées</a:t>
            </a:r>
          </a:p>
          <a:p>
            <a:pPr lvl="0"/>
            <a:r>
              <a:rPr lang="fr-FR" dirty="0">
                <a:solidFill>
                  <a:schemeClr val="tx2"/>
                </a:solidFill>
              </a:rPr>
              <a:t>Des échantillons de bulletins trimestriels</a:t>
            </a:r>
          </a:p>
          <a:p>
            <a:pPr lvl="0"/>
            <a:r>
              <a:rPr lang="fr-FR" dirty="0">
                <a:solidFill>
                  <a:schemeClr val="tx2"/>
                </a:solidFill>
              </a:rPr>
              <a:t>L’ensemble des documents témoignant des projets et actions menés par l’enseignant dans son établissement, au niveau académique ou national. </a:t>
            </a:r>
          </a:p>
          <a:p>
            <a:r>
              <a:rPr lang="fr-FR" dirty="0">
                <a:solidFill>
                  <a:schemeClr val="tx2"/>
                </a:solidFill>
              </a:rPr>
              <a:t>Des classeurs ou cahiers d’élèves des niveaux non observés </a:t>
            </a:r>
          </a:p>
          <a:p>
            <a:r>
              <a:rPr lang="fr-FR" dirty="0">
                <a:solidFill>
                  <a:schemeClr val="tx2"/>
                </a:solidFill>
              </a:rPr>
              <a:t>Des classeurs ou cahiers d’élèves seront ramassés lors de la séance</a:t>
            </a:r>
          </a:p>
        </p:txBody>
      </p:sp>
      <p:sp>
        <p:nvSpPr>
          <p:cNvPr id="4" name="Espace réservé du numéro de diapositive 3">
            <a:extLst>
              <a:ext uri="{FF2B5EF4-FFF2-40B4-BE49-F238E27FC236}">
                <a16:creationId xmlns:a16="http://schemas.microsoft.com/office/drawing/2014/main" id="{0556A4D7-12FA-3345-9432-C49EA95B3D52}"/>
              </a:ext>
            </a:extLst>
          </p:cNvPr>
          <p:cNvSpPr>
            <a:spLocks noGrp="1"/>
          </p:cNvSpPr>
          <p:nvPr>
            <p:ph type="sldNum" sz="quarter" idx="12"/>
          </p:nvPr>
        </p:nvSpPr>
        <p:spPr/>
        <p:txBody>
          <a:bodyPr/>
          <a:lstStyle/>
          <a:p>
            <a:fld id="{A786685B-2977-D546-9E3D-3CA676A47F0C}" type="slidenum">
              <a:rPr lang="fr-FR" smtClean="0"/>
              <a:t>16</a:t>
            </a:fld>
            <a:endParaRPr lang="fr-FR"/>
          </a:p>
        </p:txBody>
      </p:sp>
    </p:spTree>
    <p:extLst>
      <p:ext uri="{BB962C8B-B14F-4D97-AF65-F5344CB8AC3E}">
        <p14:creationId xmlns:p14="http://schemas.microsoft.com/office/powerpoint/2010/main" val="932434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500"/>
                                        <p:tgtEl>
                                          <p:spTgt spid="3">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heckerboard(across)">
                                      <p:cBhvr>
                                        <p:cTn id="16" dur="500"/>
                                        <p:tgtEl>
                                          <p:spTgt spid="3">
                                            <p:txEl>
                                              <p:pRg st="1" end="1"/>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heckerboard(across)">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checkerboard(across)">
                                      <p:cBhvr>
                                        <p:cTn id="24" dur="500"/>
                                        <p:tgtEl>
                                          <p:spTgt spid="3">
                                            <p:txEl>
                                              <p:pRg st="3" end="3"/>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checkerboard(across)">
                                      <p:cBhvr>
                                        <p:cTn id="32" dur="500"/>
                                        <p:tgtEl>
                                          <p:spTgt spid="3">
                                            <p:txEl>
                                              <p:pRg st="6" end="6"/>
                                            </p:txEl>
                                          </p:spTgt>
                                        </p:tgtEl>
                                      </p:cBhvr>
                                    </p:animEffect>
                                  </p:childTnLst>
                                </p:cTn>
                              </p:par>
                              <p:par>
                                <p:cTn id="33" presetID="5" presetClass="entr" presetSubtype="10"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checkerboard(across)">
                                      <p:cBhvr>
                                        <p:cTn id="35" dur="500"/>
                                        <p:tgtEl>
                                          <p:spTgt spid="3">
                                            <p:txEl>
                                              <p:pRg st="7" end="7"/>
                                            </p:txEl>
                                          </p:spTgt>
                                        </p:tgtEl>
                                      </p:cBhvr>
                                    </p:animEffect>
                                  </p:childTnLst>
                                </p:cTn>
                              </p:par>
                              <p:par>
                                <p:cTn id="36" presetID="5" presetClass="entr" presetSubtype="10" fill="hold"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checkerboard(across)">
                                      <p:cBhvr>
                                        <p:cTn id="38" dur="500"/>
                                        <p:tgtEl>
                                          <p:spTgt spid="3">
                                            <p:txEl>
                                              <p:pRg st="8" end="8"/>
                                            </p:txEl>
                                          </p:spTgt>
                                        </p:tgtEl>
                                      </p:cBhvr>
                                    </p:animEffect>
                                  </p:childTnLst>
                                </p:cTn>
                              </p:par>
                              <p:par>
                                <p:cTn id="39" presetID="5" presetClass="entr" presetSubtype="10"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checkerboard(across)">
                                      <p:cBhvr>
                                        <p:cTn id="41" dur="500"/>
                                        <p:tgtEl>
                                          <p:spTgt spid="3">
                                            <p:txEl>
                                              <p:pRg st="9" end="9"/>
                                            </p:txEl>
                                          </p:spTgt>
                                        </p:tgtEl>
                                      </p:cBhvr>
                                    </p:animEffect>
                                  </p:childTnLst>
                                </p:cTn>
                              </p:par>
                              <p:par>
                                <p:cTn id="42" presetID="5" presetClass="entr" presetSubtype="10" fill="hold" nodeType="with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44" dur="500"/>
                                        <p:tgtEl>
                                          <p:spTgt spid="3">
                                            <p:txEl>
                                              <p:pRg st="10" end="10"/>
                                            </p:txEl>
                                          </p:spTgt>
                                        </p:tgtEl>
                                      </p:cBhvr>
                                    </p:animEffect>
                                  </p:childTnLst>
                                </p:cTn>
                              </p:par>
                              <p:par>
                                <p:cTn id="45" presetID="5" presetClass="entr" presetSubtype="10"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checkerboard(across)">
                                      <p:cBhvr>
                                        <p:cTn id="47" dur="500"/>
                                        <p:tgtEl>
                                          <p:spTgt spid="3">
                                            <p:txEl>
                                              <p:pRg st="11" end="11"/>
                                            </p:txEl>
                                          </p:spTgt>
                                        </p:tgtEl>
                                      </p:cBhvr>
                                    </p:animEffect>
                                  </p:childTnLst>
                                </p:cTn>
                              </p:par>
                              <p:par>
                                <p:cTn id="48" presetID="5" presetClass="entr" presetSubtype="10" fill="hold" nodeType="withEffect">
                                  <p:stCondLst>
                                    <p:cond delay="0"/>
                                  </p:stCondLst>
                                  <p:childTnLst>
                                    <p:set>
                                      <p:cBhvr>
                                        <p:cTn id="49" dur="1" fill="hold">
                                          <p:stCondLst>
                                            <p:cond delay="0"/>
                                          </p:stCondLst>
                                        </p:cTn>
                                        <p:tgtEl>
                                          <p:spTgt spid="3">
                                            <p:txEl>
                                              <p:pRg st="12" end="12"/>
                                            </p:txEl>
                                          </p:spTgt>
                                        </p:tgtEl>
                                        <p:attrNameLst>
                                          <p:attrName>style.visibility</p:attrName>
                                        </p:attrNameLst>
                                      </p:cBhvr>
                                      <p:to>
                                        <p:strVal val="visible"/>
                                      </p:to>
                                    </p:set>
                                    <p:animEffect transition="in" filter="checkerboard(across)">
                                      <p:cBhvr>
                                        <p:cTn id="50" dur="500"/>
                                        <p:tgtEl>
                                          <p:spTgt spid="3">
                                            <p:txEl>
                                              <p:pRg st="12" end="12"/>
                                            </p:txEl>
                                          </p:spTgt>
                                        </p:tgtEl>
                                      </p:cBhvr>
                                    </p:animEffect>
                                  </p:childTnLst>
                                </p:cTn>
                              </p:par>
                              <p:par>
                                <p:cTn id="51" presetID="5" presetClass="entr" presetSubtype="10" fill="hold" nodeType="with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animEffect transition="in" filter="checkerboard(across)">
                                      <p:cBhvr>
                                        <p:cTn id="53"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PAF</a:t>
            </a:r>
          </a:p>
        </p:txBody>
      </p:sp>
      <p:sp>
        <p:nvSpPr>
          <p:cNvPr id="3" name="Espace réservé du numéro de diapositive 2"/>
          <p:cNvSpPr>
            <a:spLocks noGrp="1"/>
          </p:cNvSpPr>
          <p:nvPr>
            <p:ph type="sldNum" sz="quarter" idx="12"/>
          </p:nvPr>
        </p:nvSpPr>
        <p:spPr/>
        <p:txBody>
          <a:bodyPr/>
          <a:lstStyle/>
          <a:p>
            <a:fld id="{C6B7B3CB-E3BA-F74C-AB76-86EFC5843CD6}" type="slidenum">
              <a:rPr lang="fr-FR" smtClean="0"/>
              <a:pPr/>
              <a:t>17</a:t>
            </a:fld>
            <a:endParaRPr lang="fr-FR" dirty="0"/>
          </a:p>
        </p:txBody>
      </p:sp>
      <p:sp>
        <p:nvSpPr>
          <p:cNvPr id="4" name="Espace réservé du texte 3"/>
          <p:cNvSpPr>
            <a:spLocks noGrp="1"/>
          </p:cNvSpPr>
          <p:nvPr>
            <p:ph type="body" sz="quarter" idx="13"/>
          </p:nvPr>
        </p:nvSpPr>
        <p:spPr/>
        <p:txBody>
          <a:bodyPr/>
          <a:lstStyle/>
          <a:p>
            <a:r>
              <a:rPr lang="fr-FR" dirty="0"/>
              <a:t>Zone complémentaire : </a:t>
            </a:r>
            <a:br>
              <a:rPr lang="fr-FR" dirty="0"/>
            </a:br>
            <a:r>
              <a:rPr lang="fr-FR" dirty="0"/>
              <a:t>Noms des intervenants, etc. </a:t>
            </a:r>
          </a:p>
          <a:p>
            <a:endParaRPr lang="fr-FR" dirty="0"/>
          </a:p>
        </p:txBody>
      </p:sp>
      <p:sp>
        <p:nvSpPr>
          <p:cNvPr id="5" name="Espace réservé du texte 4"/>
          <p:cNvSpPr>
            <a:spLocks noGrp="1"/>
          </p:cNvSpPr>
          <p:nvPr>
            <p:ph type="body" sz="quarter" idx="14"/>
          </p:nvPr>
        </p:nvSpPr>
        <p:spPr/>
        <p:txBody>
          <a:bodyPr/>
          <a:lstStyle/>
          <a:p>
            <a:endParaRPr lang="fr-FR" dirty="0"/>
          </a:p>
        </p:txBody>
      </p:sp>
    </p:spTree>
    <p:extLst>
      <p:ext uri="{BB962C8B-B14F-4D97-AF65-F5344CB8AC3E}">
        <p14:creationId xmlns:p14="http://schemas.microsoft.com/office/powerpoint/2010/main" val="1307783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Dispositifs à inscriptions volontaires</a:t>
            </a:r>
          </a:p>
        </p:txBody>
      </p:sp>
      <p:sp>
        <p:nvSpPr>
          <p:cNvPr id="3" name="Espace réservé du numéro de diapositive 2"/>
          <p:cNvSpPr>
            <a:spLocks noGrp="1"/>
          </p:cNvSpPr>
          <p:nvPr>
            <p:ph type="sldNum" sz="quarter" idx="12"/>
          </p:nvPr>
        </p:nvSpPr>
        <p:spPr/>
        <p:txBody>
          <a:bodyPr/>
          <a:lstStyle/>
          <a:p>
            <a:fld id="{A786685B-2977-D546-9E3D-3CA676A47F0C}" type="slidenum">
              <a:rPr lang="fr-FR" smtClean="0"/>
              <a:pPr/>
              <a:t>18</a:t>
            </a:fld>
            <a:endParaRPr lang="fr-FR" dirty="0"/>
          </a:p>
        </p:txBody>
      </p:sp>
      <p:sp>
        <p:nvSpPr>
          <p:cNvPr id="4" name="Espace réservé du texte 3"/>
          <p:cNvSpPr>
            <a:spLocks noGrp="1"/>
          </p:cNvSpPr>
          <p:nvPr>
            <p:ph type="body" sz="quarter" idx="13"/>
          </p:nvPr>
        </p:nvSpPr>
        <p:spPr/>
        <p:txBody>
          <a:bodyPr/>
          <a:lstStyle/>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aphicFrame>
        <p:nvGraphicFramePr>
          <p:cNvPr id="8" name="Tableau 7">
            <a:extLst>
              <a:ext uri="{FF2B5EF4-FFF2-40B4-BE49-F238E27FC236}">
                <a16:creationId xmlns:a16="http://schemas.microsoft.com/office/drawing/2014/main" id="{38642C1C-50C9-D841-ABEA-DC20844A3673}"/>
              </a:ext>
            </a:extLst>
          </p:cNvPr>
          <p:cNvGraphicFramePr>
            <a:graphicFrameLocks noGrp="1"/>
          </p:cNvGraphicFramePr>
          <p:nvPr>
            <p:extLst>
              <p:ext uri="{D42A27DB-BD31-4B8C-83A1-F6EECF244321}">
                <p14:modId xmlns:p14="http://schemas.microsoft.com/office/powerpoint/2010/main" val="3909078787"/>
              </p:ext>
            </p:extLst>
          </p:nvPr>
        </p:nvGraphicFramePr>
        <p:xfrm>
          <a:off x="1186100" y="1733241"/>
          <a:ext cx="7338469" cy="4074672"/>
        </p:xfrm>
        <a:graphic>
          <a:graphicData uri="http://schemas.openxmlformats.org/drawingml/2006/table">
            <a:tbl>
              <a:tblPr firstRow="1" firstCol="1" bandRow="1">
                <a:tableStyleId>{5C22544A-7EE6-4342-B048-85BDC9FD1C3A}</a:tableStyleId>
              </a:tblPr>
              <a:tblGrid>
                <a:gridCol w="1591718">
                  <a:extLst>
                    <a:ext uri="{9D8B030D-6E8A-4147-A177-3AD203B41FA5}">
                      <a16:colId xmlns:a16="http://schemas.microsoft.com/office/drawing/2014/main" val="3096037848"/>
                    </a:ext>
                  </a:extLst>
                </a:gridCol>
                <a:gridCol w="4001755">
                  <a:extLst>
                    <a:ext uri="{9D8B030D-6E8A-4147-A177-3AD203B41FA5}">
                      <a16:colId xmlns:a16="http://schemas.microsoft.com/office/drawing/2014/main" val="31042000"/>
                    </a:ext>
                  </a:extLst>
                </a:gridCol>
                <a:gridCol w="1744996">
                  <a:extLst>
                    <a:ext uri="{9D8B030D-6E8A-4147-A177-3AD203B41FA5}">
                      <a16:colId xmlns:a16="http://schemas.microsoft.com/office/drawing/2014/main" val="535451640"/>
                    </a:ext>
                  </a:extLst>
                </a:gridCol>
              </a:tblGrid>
              <a:tr h="0">
                <a:tc>
                  <a:txBody>
                    <a:bodyPr/>
                    <a:lstStyle/>
                    <a:p>
                      <a:pPr algn="l">
                        <a:lnSpc>
                          <a:spcPct val="115000"/>
                        </a:lnSpc>
                        <a:spcAft>
                          <a:spcPts val="0"/>
                        </a:spcAft>
                      </a:pPr>
                      <a:r>
                        <a:rPr lang="fr-FR" sz="1600">
                          <a:effectLst/>
                        </a:rPr>
                        <a:t>Dispositif </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dirty="0">
                          <a:effectLst/>
                        </a:rPr>
                        <a:t>Libellé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dirty="0">
                          <a:effectLst/>
                        </a:rPr>
                        <a:t>Nombre de candidats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99149041"/>
                  </a:ext>
                </a:extLst>
              </a:tr>
              <a:tr h="0">
                <a:tc>
                  <a:txBody>
                    <a:bodyPr/>
                    <a:lstStyle/>
                    <a:p>
                      <a:pPr algn="l">
                        <a:lnSpc>
                          <a:spcPct val="115000"/>
                        </a:lnSpc>
                        <a:spcAft>
                          <a:spcPts val="0"/>
                        </a:spcAft>
                      </a:pPr>
                      <a:r>
                        <a:rPr lang="fr-FR" sz="1600">
                          <a:effectLst/>
                        </a:rPr>
                        <a:t>19A0310084</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SVT:PRENDRE EN CHARGE LA DIVERSITE DES ELEVES</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09565451"/>
                  </a:ext>
                </a:extLst>
              </a:tr>
              <a:tr h="0">
                <a:tc>
                  <a:txBody>
                    <a:bodyPr/>
                    <a:lstStyle/>
                    <a:p>
                      <a:pPr algn="l">
                        <a:lnSpc>
                          <a:spcPct val="115000"/>
                        </a:lnSpc>
                        <a:spcAft>
                          <a:spcPts val="0"/>
                        </a:spcAft>
                      </a:pPr>
                      <a:r>
                        <a:rPr lang="fr-FR" sz="1600">
                          <a:effectLst/>
                        </a:rPr>
                        <a:t>19A0310087</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SVT: SORTIES DE TERRAIN ET SCIENCES PARTICIPATIVES</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5</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77296303"/>
                  </a:ext>
                </a:extLst>
              </a:tr>
              <a:tr h="0">
                <a:tc>
                  <a:txBody>
                    <a:bodyPr/>
                    <a:lstStyle/>
                    <a:p>
                      <a:pPr algn="l">
                        <a:lnSpc>
                          <a:spcPct val="115000"/>
                        </a:lnSpc>
                        <a:spcAft>
                          <a:spcPts val="0"/>
                        </a:spcAft>
                      </a:pPr>
                      <a:r>
                        <a:rPr lang="fr-FR" sz="1600">
                          <a:effectLst/>
                        </a:rPr>
                        <a:t>19A0310107</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SVT: USAGES PEDAGOGIQUES DES VISITES VIRTUELLES</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5</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97982338"/>
                  </a:ext>
                </a:extLst>
              </a:tr>
              <a:tr h="0">
                <a:tc>
                  <a:txBody>
                    <a:bodyPr/>
                    <a:lstStyle/>
                    <a:p>
                      <a:pPr algn="l">
                        <a:lnSpc>
                          <a:spcPct val="115000"/>
                        </a:lnSpc>
                        <a:spcAft>
                          <a:spcPts val="0"/>
                        </a:spcAft>
                      </a:pPr>
                      <a:r>
                        <a:rPr lang="fr-FR" sz="1600">
                          <a:effectLst/>
                        </a:rPr>
                        <a:t>19A0310170</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SVT: FORMER ET EVALUER PAR COMPETENCES</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4004730"/>
                  </a:ext>
                </a:extLst>
              </a:tr>
              <a:tr h="0">
                <a:tc>
                  <a:txBody>
                    <a:bodyPr/>
                    <a:lstStyle/>
                    <a:p>
                      <a:pPr algn="l">
                        <a:lnSpc>
                          <a:spcPct val="115000"/>
                        </a:lnSpc>
                        <a:spcAft>
                          <a:spcPts val="0"/>
                        </a:spcAft>
                      </a:pPr>
                      <a:r>
                        <a:rPr lang="fr-FR" sz="1600">
                          <a:effectLst/>
                        </a:rPr>
                        <a:t>19A0310196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SVT: PRATIQUES DE CLASSE ET USAGES DES OUTILS NUMERIQUES</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598854"/>
                  </a:ext>
                </a:extLst>
              </a:tr>
              <a:tr h="0">
                <a:tc>
                  <a:txBody>
                    <a:bodyPr/>
                    <a:lstStyle/>
                    <a:p>
                      <a:pPr algn="l">
                        <a:lnSpc>
                          <a:spcPct val="115000"/>
                        </a:lnSpc>
                        <a:spcAft>
                          <a:spcPts val="0"/>
                        </a:spcAft>
                      </a:pPr>
                      <a:r>
                        <a:rPr lang="fr-FR" sz="1600">
                          <a:effectLst/>
                        </a:rPr>
                        <a:t>19A0310076  module 24506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SVT: AIDE A LA PREPARATION A L’AGREGATION INTERNE</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3</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38576491"/>
                  </a:ext>
                </a:extLst>
              </a:tr>
              <a:tr h="0">
                <a:tc>
                  <a:txBody>
                    <a:bodyPr/>
                    <a:lstStyle/>
                    <a:p>
                      <a:pPr algn="l">
                        <a:lnSpc>
                          <a:spcPct val="115000"/>
                        </a:lnSpc>
                        <a:spcAft>
                          <a:spcPts val="0"/>
                        </a:spcAft>
                      </a:pPr>
                      <a:r>
                        <a:rPr lang="fr-FR" sz="1600">
                          <a:effectLst/>
                        </a:rPr>
                        <a:t>19A0310076  module 24498</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rPr>
                        <a:t>SVT: AIDE A LA PREPARATION AU CAPES INTERNE</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dirty="0">
                          <a:effectLst/>
                        </a:rPr>
                        <a:t>2</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28074207"/>
                  </a:ext>
                </a:extLst>
              </a:tr>
            </a:tbl>
          </a:graphicData>
        </a:graphic>
      </p:graphicFrame>
    </p:spTree>
    <p:extLst>
      <p:ext uri="{BB962C8B-B14F-4D97-AF65-F5344CB8AC3E}">
        <p14:creationId xmlns:p14="http://schemas.microsoft.com/office/powerpoint/2010/main" val="253912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nodePh="1">
                                  <p:stCondLst>
                                    <p:cond delay="0"/>
                                  </p:stCondLst>
                                  <p:endCondLst>
                                    <p:cond evt="begin" delay="0">
                                      <p:tn val="11"/>
                                    </p:cond>
                                  </p:end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Actions éducatives et plan III </a:t>
            </a:r>
            <a:r>
              <a:rPr lang="fr-FR" dirty="0" err="1"/>
              <a:t>chlordécone</a:t>
            </a:r>
            <a:endParaRPr lang="fr-FR" dirty="0"/>
          </a:p>
        </p:txBody>
      </p:sp>
      <p:sp>
        <p:nvSpPr>
          <p:cNvPr id="3" name="Espace réservé du numéro de diapositive 2"/>
          <p:cNvSpPr>
            <a:spLocks noGrp="1"/>
          </p:cNvSpPr>
          <p:nvPr>
            <p:ph type="sldNum" sz="quarter" idx="12"/>
          </p:nvPr>
        </p:nvSpPr>
        <p:spPr/>
        <p:txBody>
          <a:bodyPr/>
          <a:lstStyle/>
          <a:p>
            <a:fld id="{C6B7B3CB-E3BA-F74C-AB76-86EFC5843CD6}" type="slidenum">
              <a:rPr lang="fr-FR" smtClean="0"/>
              <a:pPr/>
              <a:t>19</a:t>
            </a:fld>
            <a:endParaRPr lang="fr-FR" dirty="0"/>
          </a:p>
        </p:txBody>
      </p:sp>
      <p:sp>
        <p:nvSpPr>
          <p:cNvPr id="4" name="Espace réservé du texte 3"/>
          <p:cNvSpPr>
            <a:spLocks noGrp="1"/>
          </p:cNvSpPr>
          <p:nvPr>
            <p:ph type="body" sz="quarter" idx="13"/>
          </p:nvPr>
        </p:nvSpPr>
        <p:spPr/>
        <p:txBody>
          <a:bodyPr/>
          <a:lstStyle/>
          <a:p>
            <a:endParaRPr lang="fr-FR" dirty="0"/>
          </a:p>
        </p:txBody>
      </p:sp>
      <p:sp>
        <p:nvSpPr>
          <p:cNvPr id="5" name="Espace réservé du texte 4"/>
          <p:cNvSpPr>
            <a:spLocks noGrp="1"/>
          </p:cNvSpPr>
          <p:nvPr>
            <p:ph type="body" sz="quarter" idx="14"/>
          </p:nvPr>
        </p:nvSpPr>
        <p:spPr/>
        <p:txBody>
          <a:bodyPr/>
          <a:lstStyle/>
          <a:p>
            <a:endParaRPr lang="fr-FR" dirty="0"/>
          </a:p>
        </p:txBody>
      </p:sp>
    </p:spTree>
    <p:extLst>
      <p:ext uri="{BB962C8B-B14F-4D97-AF65-F5344CB8AC3E}">
        <p14:creationId xmlns:p14="http://schemas.microsoft.com/office/powerpoint/2010/main" val="1743593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82889"/>
            <a:ext cx="9225023" cy="967355"/>
          </a:xfrm>
        </p:spPr>
        <p:txBody>
          <a:bodyPr>
            <a:normAutofit fontScale="90000"/>
          </a:bodyPr>
          <a:lstStyle/>
          <a:p>
            <a:pPr algn="ctr"/>
            <a:r>
              <a:rPr lang="fr-FR" dirty="0"/>
              <a:t/>
            </a:r>
            <a:br>
              <a:rPr lang="fr-FR" dirty="0"/>
            </a:br>
            <a:r>
              <a:rPr lang="fr-FR" dirty="0"/>
              <a:t>PLAN CHLORDECONE 3 : PLACE de L’EDUCATION NATIONALE dans la feuille de route : actions éducatives de prévention. </a:t>
            </a:r>
            <a:br>
              <a:rPr lang="fr-FR" dirty="0"/>
            </a:br>
            <a:endParaRPr lang="fr-FR" dirty="0"/>
          </a:p>
        </p:txBody>
      </p:sp>
      <p:sp>
        <p:nvSpPr>
          <p:cNvPr id="3" name="Espace réservé du numéro de diapositive 2"/>
          <p:cNvSpPr>
            <a:spLocks noGrp="1"/>
          </p:cNvSpPr>
          <p:nvPr>
            <p:ph type="sldNum" sz="quarter" idx="12"/>
          </p:nvPr>
        </p:nvSpPr>
        <p:spPr/>
        <p:txBody>
          <a:bodyPr/>
          <a:lstStyle/>
          <a:p>
            <a:fld id="{A786685B-2977-D546-9E3D-3CA676A47F0C}" type="slidenum">
              <a:rPr lang="fr-FR" smtClean="0"/>
              <a:pPr/>
              <a:t>20</a:t>
            </a:fld>
            <a:endParaRPr lang="fr-FR" dirty="0"/>
          </a:p>
        </p:txBody>
      </p:sp>
      <p:sp>
        <p:nvSpPr>
          <p:cNvPr id="4" name="Espace réservé du texte 3"/>
          <p:cNvSpPr>
            <a:spLocks noGrp="1"/>
          </p:cNvSpPr>
          <p:nvPr>
            <p:ph type="body" sz="quarter" idx="13"/>
          </p:nvPr>
        </p:nvSpPr>
        <p:spPr>
          <a:xfrm>
            <a:off x="196645" y="1252246"/>
            <a:ext cx="8490155" cy="5227211"/>
          </a:xfrm>
        </p:spPr>
        <p:txBody>
          <a:bodyPr>
            <a:normAutofit/>
          </a:bodyPr>
          <a:lstStyle/>
          <a:p>
            <a:r>
              <a:rPr lang="fr-FR" sz="1900" dirty="0"/>
              <a:t>Rappel des axes du plan d’actions 2019-2020</a:t>
            </a:r>
          </a:p>
          <a:p>
            <a:pPr marL="800100" lvl="1" indent="-342900">
              <a:buFont typeface="+mj-lt"/>
              <a:buAutoNum type="arabicPeriod"/>
            </a:pPr>
            <a:r>
              <a:rPr lang="fr-FR" sz="1900" dirty="0"/>
              <a:t>Placer les enjeux environnementaux au cœur de la lutte contre la </a:t>
            </a:r>
            <a:r>
              <a:rPr lang="fr-FR" sz="1900" dirty="0" err="1"/>
              <a:t>chlordécone</a:t>
            </a:r>
            <a:endParaRPr lang="fr-FR" sz="1900" dirty="0"/>
          </a:p>
          <a:p>
            <a:pPr marL="800100" lvl="1" indent="-342900">
              <a:buFont typeface="+mj-lt"/>
              <a:buAutoNum type="arabicPeriod"/>
            </a:pPr>
            <a:r>
              <a:rPr lang="fr-FR" sz="1900" dirty="0"/>
              <a:t>Tendre vers le zéro </a:t>
            </a:r>
            <a:r>
              <a:rPr lang="fr-FR" sz="1900" dirty="0" err="1"/>
              <a:t>chlordécone</a:t>
            </a:r>
            <a:r>
              <a:rPr lang="fr-FR" sz="1900" dirty="0"/>
              <a:t> dans l’alimentation</a:t>
            </a:r>
          </a:p>
          <a:p>
            <a:pPr marL="800100" lvl="1" indent="-342900">
              <a:buFont typeface="+mj-lt"/>
              <a:buAutoNum type="arabicPeriod"/>
            </a:pPr>
            <a:r>
              <a:rPr lang="fr-FR" sz="1900" dirty="0"/>
              <a:t>Poursuivre les études sur les risques sanitaires et accompagner les populations avec des actions de prévention adaptées</a:t>
            </a:r>
          </a:p>
          <a:p>
            <a:pPr marL="800100" lvl="1" indent="-342900">
              <a:buFont typeface="+mj-lt"/>
              <a:buAutoNum type="arabicPeriod"/>
            </a:pPr>
            <a:r>
              <a:rPr lang="fr-FR" sz="1900" dirty="0"/>
              <a:t>Mieux communiquer et impliquer davantage les populations dans ce plan d’actions</a:t>
            </a:r>
          </a:p>
          <a:p>
            <a:pPr lvl="2" algn="ctr"/>
            <a:r>
              <a:rPr lang="fr-FR" sz="1900" b="1" dirty="0">
                <a:solidFill>
                  <a:srgbClr val="7030A0"/>
                </a:solidFill>
              </a:rPr>
              <a:t>Inscrire le sujet de la </a:t>
            </a:r>
            <a:r>
              <a:rPr lang="fr-FR" sz="1900" b="1" dirty="0" err="1">
                <a:solidFill>
                  <a:srgbClr val="7030A0"/>
                </a:solidFill>
              </a:rPr>
              <a:t>chlordécone</a:t>
            </a:r>
            <a:r>
              <a:rPr lang="fr-FR" sz="1900" b="1" dirty="0">
                <a:solidFill>
                  <a:srgbClr val="7030A0"/>
                </a:solidFill>
              </a:rPr>
              <a:t> aux programmes des enseignements locaux dès le plus jeune âge</a:t>
            </a:r>
            <a:r>
              <a:rPr lang="fr-FR" dirty="0"/>
              <a:t>. </a:t>
            </a:r>
          </a:p>
          <a:p>
            <a:pPr lvl="2"/>
            <a:endParaRPr lang="fr-FR" dirty="0"/>
          </a:p>
          <a:p>
            <a:pPr lvl="2"/>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Ellipse 7">
            <a:extLst>
              <a:ext uri="{FF2B5EF4-FFF2-40B4-BE49-F238E27FC236}">
                <a16:creationId xmlns:a16="http://schemas.microsoft.com/office/drawing/2014/main" id="{904EF678-FA17-1B41-ACB3-0EAF15A7EE87}"/>
              </a:ext>
            </a:extLst>
          </p:cNvPr>
          <p:cNvSpPr/>
          <p:nvPr/>
        </p:nvSpPr>
        <p:spPr>
          <a:xfrm>
            <a:off x="1911511" y="4729952"/>
            <a:ext cx="5751870" cy="1887794"/>
          </a:xfrm>
          <a:prstGeom prst="ellipse">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400" b="1" dirty="0">
                <a:solidFill>
                  <a:srgbClr val="5AB88F"/>
                </a:solidFill>
              </a:rPr>
              <a:t>SENSIBILISER LES ELEVES : objectif PREVENTION contre les risques d’exposition à la CHLORDECONE</a:t>
            </a:r>
          </a:p>
        </p:txBody>
      </p:sp>
    </p:spTree>
    <p:extLst>
      <p:ext uri="{BB962C8B-B14F-4D97-AF65-F5344CB8AC3E}">
        <p14:creationId xmlns:p14="http://schemas.microsoft.com/office/powerpoint/2010/main" val="3398681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checkerboard(across)">
                                      <p:cBhvr>
                                        <p:cTn id="18" dur="500"/>
                                        <p:tgtEl>
                                          <p:spTgt spid="4">
                                            <p:txEl>
                                              <p:pRg st="1" end="1"/>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checkerboard(across)">
                                      <p:cBhvr>
                                        <p:cTn id="21" dur="500"/>
                                        <p:tgtEl>
                                          <p:spTgt spid="4">
                                            <p:txEl>
                                              <p:pRg st="2" end="2"/>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checkerboard(across)">
                                      <p:cBhvr>
                                        <p:cTn id="24" dur="500"/>
                                        <p:tgtEl>
                                          <p:spTgt spid="4">
                                            <p:txEl>
                                              <p:pRg st="3" end="3"/>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checkerboard(across)">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linds(horizontal)">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linds(horizont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5195" y="25430"/>
            <a:ext cx="9051402" cy="768504"/>
          </a:xfrm>
        </p:spPr>
        <p:txBody>
          <a:bodyPr>
            <a:normAutofit fontScale="90000"/>
          </a:bodyPr>
          <a:lstStyle/>
          <a:p>
            <a:pPr algn="ctr"/>
            <a:r>
              <a:rPr lang="fr-FR" dirty="0"/>
              <a:t>	 PLAN CHLORDECONE 3 ENSEIGNANTS : COMMENT S’Y PRENDRE? </a:t>
            </a:r>
          </a:p>
        </p:txBody>
      </p:sp>
      <p:sp>
        <p:nvSpPr>
          <p:cNvPr id="3" name="Espace réservé du numéro de diapositive 2"/>
          <p:cNvSpPr>
            <a:spLocks noGrp="1"/>
          </p:cNvSpPr>
          <p:nvPr>
            <p:ph type="sldNum" sz="quarter" idx="12"/>
          </p:nvPr>
        </p:nvSpPr>
        <p:spPr/>
        <p:txBody>
          <a:bodyPr/>
          <a:lstStyle/>
          <a:p>
            <a:fld id="{A786685B-2977-D546-9E3D-3CA676A47F0C}" type="slidenum">
              <a:rPr lang="fr-FR" smtClean="0"/>
              <a:pPr/>
              <a:t>21</a:t>
            </a:fld>
            <a:endParaRPr lang="fr-FR" dirty="0"/>
          </a:p>
        </p:txBody>
      </p:sp>
      <p:sp>
        <p:nvSpPr>
          <p:cNvPr id="4" name="Espace réservé du texte 3"/>
          <p:cNvSpPr>
            <a:spLocks noGrp="1"/>
          </p:cNvSpPr>
          <p:nvPr>
            <p:ph type="body" sz="quarter" idx="13"/>
          </p:nvPr>
        </p:nvSpPr>
        <p:spPr>
          <a:xfrm>
            <a:off x="185195" y="759109"/>
            <a:ext cx="8773609" cy="5825239"/>
          </a:xfrm>
        </p:spPr>
        <p:txBody>
          <a:bodyPr>
            <a:normAutofit lnSpcReduction="10000"/>
          </a:bodyPr>
          <a:lstStyle/>
          <a:p>
            <a:r>
              <a:rPr lang="fr-FR" dirty="0"/>
              <a:t>Notre démarche, intégrative : s’appuyer autant que faire se peut sur: </a:t>
            </a:r>
          </a:p>
          <a:p>
            <a:pPr lvl="1"/>
            <a:r>
              <a:rPr lang="fr-FR" sz="1400" dirty="0"/>
              <a:t>Les programmes d’enseignement de SVT</a:t>
            </a:r>
          </a:p>
          <a:p>
            <a:pPr marL="457200" lvl="1" indent="0">
              <a:buNone/>
            </a:pPr>
            <a:r>
              <a:rPr lang="fr-FR" sz="1400" dirty="0"/>
              <a:t>… mais aussi</a:t>
            </a:r>
          </a:p>
          <a:p>
            <a:pPr lvl="1"/>
            <a:r>
              <a:rPr lang="fr-FR" sz="1400" dirty="0"/>
              <a:t>Les programmes d’histoire-géographie et de Physique chimie</a:t>
            </a:r>
          </a:p>
          <a:p>
            <a:pPr marL="457200" lvl="1" indent="0">
              <a:buNone/>
            </a:pPr>
            <a:r>
              <a:rPr lang="fr-FR" dirty="0"/>
              <a:t>Pour</a:t>
            </a:r>
          </a:p>
          <a:p>
            <a:pPr marL="457200" lvl="1" indent="0" algn="ctr">
              <a:buNone/>
            </a:pPr>
            <a:r>
              <a:rPr lang="fr-FR" sz="1700" dirty="0">
                <a:solidFill>
                  <a:srgbClr val="E96667"/>
                </a:solidFill>
              </a:rPr>
              <a:t>Intégrer la thématique de prévention des risques d’exposition à la </a:t>
            </a:r>
            <a:r>
              <a:rPr lang="fr-FR" sz="1700" dirty="0" err="1">
                <a:solidFill>
                  <a:srgbClr val="E96667"/>
                </a:solidFill>
              </a:rPr>
              <a:t>chlordécone</a:t>
            </a:r>
            <a:r>
              <a:rPr lang="fr-FR" sz="1700" dirty="0">
                <a:solidFill>
                  <a:srgbClr val="E96667"/>
                </a:solidFill>
              </a:rPr>
              <a:t> aux parcours éducatifs: santé et citoyenneté</a:t>
            </a:r>
          </a:p>
          <a:p>
            <a:r>
              <a:rPr lang="fr-FR" dirty="0"/>
              <a:t>Les ressources de base</a:t>
            </a:r>
          </a:p>
          <a:p>
            <a:pPr lvl="1"/>
            <a:r>
              <a:rPr lang="fr-FR" sz="1400" dirty="0"/>
              <a:t>Un repérage des entrées </a:t>
            </a:r>
            <a:r>
              <a:rPr lang="fr-FR" sz="1400" dirty="0">
                <a:hlinkClick r:id="rId2"/>
              </a:rPr>
              <a:t>programmes possibles</a:t>
            </a:r>
            <a:r>
              <a:rPr lang="fr-FR" sz="1400" dirty="0"/>
              <a:t>, </a:t>
            </a:r>
          </a:p>
          <a:p>
            <a:pPr lvl="1"/>
            <a:r>
              <a:rPr lang="fr-FR" sz="1400" dirty="0"/>
              <a:t>Le livret : point de situation 2016 ARS, IREPS, Préfecture de Martinique. </a:t>
            </a:r>
          </a:p>
          <a:p>
            <a:pPr lvl="1"/>
            <a:r>
              <a:rPr lang="fr-FR" sz="1400" dirty="0"/>
              <a:t>Le </a:t>
            </a:r>
            <a:r>
              <a:rPr lang="fr-FR" sz="1400" dirty="0">
                <a:hlinkClick r:id="rId3"/>
              </a:rPr>
              <a:t>programme JAFA</a:t>
            </a:r>
            <a:endParaRPr lang="fr-FR" sz="1400" dirty="0"/>
          </a:p>
          <a:p>
            <a:pPr lvl="1"/>
            <a:r>
              <a:rPr lang="fr-FR" sz="1400" dirty="0"/>
              <a:t>Une </a:t>
            </a:r>
            <a:r>
              <a:rPr lang="fr-FR" sz="1400" dirty="0" err="1"/>
              <a:t>malette</a:t>
            </a:r>
            <a:r>
              <a:rPr lang="fr-FR" sz="1400" dirty="0"/>
              <a:t> pédagogique Cycle 3 (début 2020) : partenariat ARS, </a:t>
            </a:r>
          </a:p>
          <a:p>
            <a:pPr marL="457200" lvl="1" indent="0">
              <a:buNone/>
            </a:pPr>
            <a:r>
              <a:rPr lang="fr-FR" sz="1400" dirty="0"/>
              <a:t>préfecture, IREPS, CANOPE, Education nationale (1</a:t>
            </a:r>
            <a:r>
              <a:rPr lang="fr-FR" sz="1400" baseline="30000" dirty="0"/>
              <a:t>er</a:t>
            </a:r>
            <a:r>
              <a:rPr lang="fr-FR" sz="1400" dirty="0"/>
              <a:t> degré)</a:t>
            </a:r>
          </a:p>
          <a:p>
            <a:pPr lvl="1"/>
            <a:endParaRPr lang="fr-FR" dirty="0"/>
          </a:p>
          <a:p>
            <a:r>
              <a:rPr lang="fr-FR" dirty="0"/>
              <a:t>L’accompagnement</a:t>
            </a:r>
          </a:p>
          <a:p>
            <a:pPr lvl="1"/>
            <a:r>
              <a:rPr lang="fr-FR" dirty="0"/>
              <a:t>Des groupes académiques de réflexion</a:t>
            </a:r>
          </a:p>
          <a:p>
            <a:pPr marL="912813" lvl="2" indent="-285750">
              <a:buFont typeface="Wingdings" pitchFamily="2" charset="2"/>
              <a:buChar char="ü"/>
            </a:pPr>
            <a:r>
              <a:rPr lang="fr-FR" dirty="0"/>
              <a:t>1</a:t>
            </a:r>
            <a:r>
              <a:rPr lang="fr-FR" baseline="30000" dirty="0"/>
              <a:t>er</a:t>
            </a:r>
            <a:r>
              <a:rPr lang="fr-FR" dirty="0"/>
              <a:t> degré  et 2</a:t>
            </a:r>
            <a:r>
              <a:rPr lang="fr-FR" baseline="30000" dirty="0"/>
              <a:t>nd</a:t>
            </a:r>
            <a:r>
              <a:rPr lang="fr-FR" dirty="0"/>
              <a:t> degré ( </a:t>
            </a:r>
            <a:r>
              <a:rPr lang="fr-FR" dirty="0" err="1"/>
              <a:t>inter-disciplinaire</a:t>
            </a:r>
            <a:r>
              <a:rPr lang="fr-FR" dirty="0"/>
              <a:t>)</a:t>
            </a:r>
          </a:p>
          <a:p>
            <a:pPr marL="912813" lvl="2" indent="-285750">
              <a:buFont typeface="Wingdings" pitchFamily="2" charset="2"/>
              <a:buChar char="ü"/>
            </a:pPr>
            <a:r>
              <a:rPr lang="fr-FR" dirty="0"/>
              <a:t>Repérage de ressources intéressantes</a:t>
            </a:r>
          </a:p>
          <a:p>
            <a:pPr marL="912813" lvl="2" indent="-285750">
              <a:buFont typeface="Wingdings" pitchFamily="2" charset="2"/>
              <a:buChar char="ü"/>
            </a:pPr>
            <a:r>
              <a:rPr lang="fr-FR" dirty="0" err="1"/>
              <a:t>Didactisation</a:t>
            </a:r>
            <a:r>
              <a:rPr lang="fr-FR" dirty="0"/>
              <a:t> de ces ressources</a:t>
            </a:r>
          </a:p>
          <a:p>
            <a:pPr marL="912813" lvl="2" indent="-285750">
              <a:buFont typeface="Wingdings" pitchFamily="2" charset="2"/>
              <a:buChar char="ü"/>
            </a:pPr>
            <a:r>
              <a:rPr lang="fr-FR" dirty="0"/>
              <a:t>Et à venir…. Des exemples de scénario pédagogiques</a:t>
            </a:r>
          </a:p>
          <a:p>
            <a:pPr lvl="2"/>
            <a:endParaRPr lang="fr-FR" dirty="0"/>
          </a:p>
          <a:p>
            <a:pPr lvl="1"/>
            <a:r>
              <a:rPr lang="fr-FR" dirty="0"/>
              <a:t>Des chargés de mission </a:t>
            </a:r>
          </a:p>
          <a:p>
            <a:pPr lvl="2"/>
            <a:r>
              <a:rPr lang="fr-FR" dirty="0"/>
              <a:t>Visites et échanges avec les équipes sur ce qui est fait dans l’établissement,</a:t>
            </a:r>
          </a:p>
          <a:p>
            <a:pPr lvl="2"/>
            <a:r>
              <a:rPr lang="fr-FR" dirty="0"/>
              <a:t>Bilan académique.</a:t>
            </a:r>
          </a:p>
          <a:p>
            <a:pPr lvl="2"/>
            <a:endParaRPr lang="fr-FR" dirty="0"/>
          </a:p>
          <a:p>
            <a:pPr lvl="1"/>
            <a:endParaRPr lang="fr-FR" dirty="0"/>
          </a:p>
          <a:p>
            <a:pPr marL="912813" lvl="2" indent="-285750">
              <a:buFont typeface="Wingdings" pitchFamily="2" charset="2"/>
              <a:buChar char="ü"/>
            </a:pPr>
            <a:endParaRPr lang="fr-FR" dirty="0"/>
          </a:p>
          <a:p>
            <a:pPr lvl="2"/>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8" name="Image 7">
            <a:extLst>
              <a:ext uri="{FF2B5EF4-FFF2-40B4-BE49-F238E27FC236}">
                <a16:creationId xmlns:a16="http://schemas.microsoft.com/office/drawing/2014/main" id="{8E12997E-04E5-E64F-8FAC-F495205393D3}"/>
              </a:ext>
            </a:extLst>
          </p:cNvPr>
          <p:cNvPicPr/>
          <p:nvPr/>
        </p:nvPicPr>
        <p:blipFill>
          <a:blip r:embed="rId4"/>
          <a:stretch>
            <a:fillRect/>
          </a:stretch>
        </p:blipFill>
        <p:spPr>
          <a:xfrm>
            <a:off x="6612311" y="3201197"/>
            <a:ext cx="2346493" cy="3191398"/>
          </a:xfrm>
          <a:prstGeom prst="rect">
            <a:avLst/>
          </a:prstGeom>
        </p:spPr>
      </p:pic>
    </p:spTree>
    <p:extLst>
      <p:ext uri="{BB962C8B-B14F-4D97-AF65-F5344CB8AC3E}">
        <p14:creationId xmlns:p14="http://schemas.microsoft.com/office/powerpoint/2010/main" val="263050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checkerboard(across)">
                                      <p:cBhvr>
                                        <p:cTn id="16" dur="500"/>
                                        <p:tgtEl>
                                          <p:spTgt spid="4">
                                            <p:txEl>
                                              <p:pRg st="1" end="1"/>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checkerboard(across)">
                                      <p:cBhvr>
                                        <p:cTn id="19" dur="500"/>
                                        <p:tgtEl>
                                          <p:spTgt spid="4">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heckerboard(across)">
                                      <p:cBhvr>
                                        <p:cTn id="22" dur="500"/>
                                        <p:tgtEl>
                                          <p:spTgt spid="4">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checkerboard(across)">
                                      <p:cBhvr>
                                        <p:cTn id="25" dur="500"/>
                                        <p:tgtEl>
                                          <p:spTgt spid="4">
                                            <p:txEl>
                                              <p:pRg st="4" end="4"/>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checkerboard(across)">
                                      <p:cBhvr>
                                        <p:cTn id="28" dur="500"/>
                                        <p:tgtEl>
                                          <p:spTgt spid="4">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checkerboard(across)">
                                      <p:cBhvr>
                                        <p:cTn id="33" dur="500"/>
                                        <p:tgtEl>
                                          <p:spTgt spid="4">
                                            <p:txEl>
                                              <p:pRg st="6" end="6"/>
                                            </p:txEl>
                                          </p:spTgt>
                                        </p:tgtEl>
                                      </p:cBhvr>
                                    </p:animEffect>
                                  </p:childTnLst>
                                </p:cTn>
                              </p:par>
                              <p:par>
                                <p:cTn id="34" presetID="5" presetClass="entr" presetSubtype="10" fill="hold" nodeType="withEffect">
                                  <p:stCondLst>
                                    <p:cond delay="0"/>
                                  </p:stCondLst>
                                  <p:childTnLst>
                                    <p:set>
                                      <p:cBhvr>
                                        <p:cTn id="35" dur="1" fill="hold">
                                          <p:stCondLst>
                                            <p:cond delay="0"/>
                                          </p:stCondLst>
                                        </p:cTn>
                                        <p:tgtEl>
                                          <p:spTgt spid="4">
                                            <p:txEl>
                                              <p:pRg st="7" end="7"/>
                                            </p:txEl>
                                          </p:spTgt>
                                        </p:tgtEl>
                                        <p:attrNameLst>
                                          <p:attrName>style.visibility</p:attrName>
                                        </p:attrNameLst>
                                      </p:cBhvr>
                                      <p:to>
                                        <p:strVal val="visible"/>
                                      </p:to>
                                    </p:set>
                                    <p:animEffect transition="in" filter="checkerboard(across)">
                                      <p:cBhvr>
                                        <p:cTn id="36" dur="500"/>
                                        <p:tgtEl>
                                          <p:spTgt spid="4">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nodeType="click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animEffect transition="in" filter="checkerboard(across)">
                                      <p:cBhvr>
                                        <p:cTn id="41" dur="500"/>
                                        <p:tgtEl>
                                          <p:spTgt spid="4">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checkerboard(across)">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ntr" presetSubtype="10" fill="hold" nodeType="clickEffect">
                                  <p:stCondLst>
                                    <p:cond delay="0"/>
                                  </p:stCondLst>
                                  <p:childTnLst>
                                    <p:set>
                                      <p:cBhvr>
                                        <p:cTn id="50" dur="1" fill="hold">
                                          <p:stCondLst>
                                            <p:cond delay="0"/>
                                          </p:stCondLst>
                                        </p:cTn>
                                        <p:tgtEl>
                                          <p:spTgt spid="4">
                                            <p:txEl>
                                              <p:pRg st="9" end="9"/>
                                            </p:txEl>
                                          </p:spTgt>
                                        </p:tgtEl>
                                        <p:attrNameLst>
                                          <p:attrName>style.visibility</p:attrName>
                                        </p:attrNameLst>
                                      </p:cBhvr>
                                      <p:to>
                                        <p:strVal val="visible"/>
                                      </p:to>
                                    </p:set>
                                    <p:animEffect transition="in" filter="checkerboard(across)">
                                      <p:cBhvr>
                                        <p:cTn id="51" dur="500"/>
                                        <p:tgtEl>
                                          <p:spTgt spid="4">
                                            <p:txEl>
                                              <p:pRg st="9" end="9"/>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4">
                                            <p:txEl>
                                              <p:pRg st="10" end="10"/>
                                            </p:txEl>
                                          </p:spTgt>
                                        </p:tgtEl>
                                        <p:attrNameLst>
                                          <p:attrName>style.visibility</p:attrName>
                                        </p:attrNameLst>
                                      </p:cBhvr>
                                      <p:to>
                                        <p:strVal val="visible"/>
                                      </p:to>
                                    </p:set>
                                    <p:animEffect transition="in" filter="blinds(horizontal)">
                                      <p:cBhvr>
                                        <p:cTn id="56" dur="500"/>
                                        <p:tgtEl>
                                          <p:spTgt spid="4">
                                            <p:txEl>
                                              <p:pRg st="10" end="10"/>
                                            </p:txEl>
                                          </p:spTgt>
                                        </p:tgtEl>
                                      </p:cBhvr>
                                    </p:animEffect>
                                  </p:childTnLst>
                                </p:cTn>
                              </p:par>
                              <p:par>
                                <p:cTn id="57" presetID="3" presetClass="entr" presetSubtype="10" fill="hold" nodeType="withEffect">
                                  <p:stCondLst>
                                    <p:cond delay="0"/>
                                  </p:stCondLst>
                                  <p:childTnLst>
                                    <p:set>
                                      <p:cBhvr>
                                        <p:cTn id="58" dur="1" fill="hold">
                                          <p:stCondLst>
                                            <p:cond delay="0"/>
                                          </p:stCondLst>
                                        </p:cTn>
                                        <p:tgtEl>
                                          <p:spTgt spid="4">
                                            <p:txEl>
                                              <p:pRg st="11" end="11"/>
                                            </p:txEl>
                                          </p:spTgt>
                                        </p:tgtEl>
                                        <p:attrNameLst>
                                          <p:attrName>style.visibility</p:attrName>
                                        </p:attrNameLst>
                                      </p:cBhvr>
                                      <p:to>
                                        <p:strVal val="visible"/>
                                      </p:to>
                                    </p:set>
                                    <p:animEffect transition="in" filter="blinds(horizontal)">
                                      <p:cBhvr>
                                        <p:cTn id="59" dur="500"/>
                                        <p:tgtEl>
                                          <p:spTgt spid="4">
                                            <p:txEl>
                                              <p:pRg st="11" end="11"/>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 presetClass="entr" presetSubtype="10" fill="hold" nodeType="clickEffect">
                                  <p:stCondLst>
                                    <p:cond delay="0"/>
                                  </p:stCondLst>
                                  <p:childTnLst>
                                    <p:set>
                                      <p:cBhvr>
                                        <p:cTn id="63" dur="1" fill="hold">
                                          <p:stCondLst>
                                            <p:cond delay="0"/>
                                          </p:stCondLst>
                                        </p:cTn>
                                        <p:tgtEl>
                                          <p:spTgt spid="4">
                                            <p:txEl>
                                              <p:pRg st="13" end="13"/>
                                            </p:txEl>
                                          </p:spTgt>
                                        </p:tgtEl>
                                        <p:attrNameLst>
                                          <p:attrName>style.visibility</p:attrName>
                                        </p:attrNameLst>
                                      </p:cBhvr>
                                      <p:to>
                                        <p:strVal val="visible"/>
                                      </p:to>
                                    </p:set>
                                    <p:animEffect transition="in" filter="checkerboard(across)">
                                      <p:cBhvr>
                                        <p:cTn id="64" dur="500"/>
                                        <p:tgtEl>
                                          <p:spTgt spid="4">
                                            <p:txEl>
                                              <p:pRg st="13" end="1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nodeType="clickEffect">
                                  <p:stCondLst>
                                    <p:cond delay="0"/>
                                  </p:stCondLst>
                                  <p:childTnLst>
                                    <p:set>
                                      <p:cBhvr>
                                        <p:cTn id="68" dur="1" fill="hold">
                                          <p:stCondLst>
                                            <p:cond delay="0"/>
                                          </p:stCondLst>
                                        </p:cTn>
                                        <p:tgtEl>
                                          <p:spTgt spid="4">
                                            <p:txEl>
                                              <p:pRg st="14" end="14"/>
                                            </p:txEl>
                                          </p:spTgt>
                                        </p:tgtEl>
                                        <p:attrNameLst>
                                          <p:attrName>style.visibility</p:attrName>
                                        </p:attrNameLst>
                                      </p:cBhvr>
                                      <p:to>
                                        <p:strVal val="visible"/>
                                      </p:to>
                                    </p:set>
                                    <p:animEffect transition="in" filter="blinds(horizontal)">
                                      <p:cBhvr>
                                        <p:cTn id="69" dur="500"/>
                                        <p:tgtEl>
                                          <p:spTgt spid="4">
                                            <p:txEl>
                                              <p:pRg st="14" end="14"/>
                                            </p:txEl>
                                          </p:spTgt>
                                        </p:tgtEl>
                                      </p:cBhvr>
                                    </p:animEffect>
                                  </p:childTnLst>
                                </p:cTn>
                              </p:par>
                              <p:par>
                                <p:cTn id="70" presetID="3" presetClass="entr" presetSubtype="10" fill="hold" nodeType="withEffect">
                                  <p:stCondLst>
                                    <p:cond delay="0"/>
                                  </p:stCondLst>
                                  <p:childTnLst>
                                    <p:set>
                                      <p:cBhvr>
                                        <p:cTn id="71" dur="1" fill="hold">
                                          <p:stCondLst>
                                            <p:cond delay="0"/>
                                          </p:stCondLst>
                                        </p:cTn>
                                        <p:tgtEl>
                                          <p:spTgt spid="4">
                                            <p:txEl>
                                              <p:pRg st="15" end="15"/>
                                            </p:txEl>
                                          </p:spTgt>
                                        </p:tgtEl>
                                        <p:attrNameLst>
                                          <p:attrName>style.visibility</p:attrName>
                                        </p:attrNameLst>
                                      </p:cBhvr>
                                      <p:to>
                                        <p:strVal val="visible"/>
                                      </p:to>
                                    </p:set>
                                    <p:animEffect transition="in" filter="blinds(horizontal)">
                                      <p:cBhvr>
                                        <p:cTn id="72" dur="500"/>
                                        <p:tgtEl>
                                          <p:spTgt spid="4">
                                            <p:txEl>
                                              <p:pRg st="15" end="15"/>
                                            </p:txEl>
                                          </p:spTgt>
                                        </p:tgtEl>
                                      </p:cBhvr>
                                    </p:animEffect>
                                  </p:childTnLst>
                                </p:cTn>
                              </p:par>
                              <p:par>
                                <p:cTn id="73" presetID="3" presetClass="entr" presetSubtype="10" fill="hold" nodeType="withEffect">
                                  <p:stCondLst>
                                    <p:cond delay="0"/>
                                  </p:stCondLst>
                                  <p:childTnLst>
                                    <p:set>
                                      <p:cBhvr>
                                        <p:cTn id="74" dur="1" fill="hold">
                                          <p:stCondLst>
                                            <p:cond delay="0"/>
                                          </p:stCondLst>
                                        </p:cTn>
                                        <p:tgtEl>
                                          <p:spTgt spid="4">
                                            <p:txEl>
                                              <p:pRg st="16" end="16"/>
                                            </p:txEl>
                                          </p:spTgt>
                                        </p:tgtEl>
                                        <p:attrNameLst>
                                          <p:attrName>style.visibility</p:attrName>
                                        </p:attrNameLst>
                                      </p:cBhvr>
                                      <p:to>
                                        <p:strVal val="visible"/>
                                      </p:to>
                                    </p:set>
                                    <p:animEffect transition="in" filter="blinds(horizontal)">
                                      <p:cBhvr>
                                        <p:cTn id="75" dur="500"/>
                                        <p:tgtEl>
                                          <p:spTgt spid="4">
                                            <p:txEl>
                                              <p:pRg st="16" end="16"/>
                                            </p:txEl>
                                          </p:spTgt>
                                        </p:tgtEl>
                                      </p:cBhvr>
                                    </p:animEffect>
                                  </p:childTnLst>
                                </p:cTn>
                              </p:par>
                              <p:par>
                                <p:cTn id="76" presetID="3" presetClass="entr" presetSubtype="10" fill="hold" nodeType="withEffect">
                                  <p:stCondLst>
                                    <p:cond delay="0"/>
                                  </p:stCondLst>
                                  <p:childTnLst>
                                    <p:set>
                                      <p:cBhvr>
                                        <p:cTn id="77" dur="1" fill="hold">
                                          <p:stCondLst>
                                            <p:cond delay="0"/>
                                          </p:stCondLst>
                                        </p:cTn>
                                        <p:tgtEl>
                                          <p:spTgt spid="4">
                                            <p:txEl>
                                              <p:pRg st="17" end="17"/>
                                            </p:txEl>
                                          </p:spTgt>
                                        </p:tgtEl>
                                        <p:attrNameLst>
                                          <p:attrName>style.visibility</p:attrName>
                                        </p:attrNameLst>
                                      </p:cBhvr>
                                      <p:to>
                                        <p:strVal val="visible"/>
                                      </p:to>
                                    </p:set>
                                    <p:animEffect transition="in" filter="blinds(horizontal)">
                                      <p:cBhvr>
                                        <p:cTn id="78" dur="500"/>
                                        <p:tgtEl>
                                          <p:spTgt spid="4">
                                            <p:txEl>
                                              <p:pRg st="17" end="17"/>
                                            </p:txEl>
                                          </p:spTgt>
                                        </p:tgtEl>
                                      </p:cBhvr>
                                    </p:animEffect>
                                  </p:childTnLst>
                                </p:cTn>
                              </p:par>
                              <p:par>
                                <p:cTn id="79" presetID="3" presetClass="entr" presetSubtype="10" fill="hold" nodeType="withEffect">
                                  <p:stCondLst>
                                    <p:cond delay="0"/>
                                  </p:stCondLst>
                                  <p:childTnLst>
                                    <p:set>
                                      <p:cBhvr>
                                        <p:cTn id="80" dur="1" fill="hold">
                                          <p:stCondLst>
                                            <p:cond delay="0"/>
                                          </p:stCondLst>
                                        </p:cTn>
                                        <p:tgtEl>
                                          <p:spTgt spid="4">
                                            <p:txEl>
                                              <p:pRg st="18" end="18"/>
                                            </p:txEl>
                                          </p:spTgt>
                                        </p:tgtEl>
                                        <p:attrNameLst>
                                          <p:attrName>style.visibility</p:attrName>
                                        </p:attrNameLst>
                                      </p:cBhvr>
                                      <p:to>
                                        <p:strVal val="visible"/>
                                      </p:to>
                                    </p:set>
                                    <p:animEffect transition="in" filter="blinds(horizontal)">
                                      <p:cBhvr>
                                        <p:cTn id="81" dur="500"/>
                                        <p:tgtEl>
                                          <p:spTgt spid="4">
                                            <p:txEl>
                                              <p:pRg st="18" end="18"/>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nodeType="clickEffect">
                                  <p:stCondLst>
                                    <p:cond delay="0"/>
                                  </p:stCondLst>
                                  <p:childTnLst>
                                    <p:set>
                                      <p:cBhvr>
                                        <p:cTn id="85" dur="1" fill="hold">
                                          <p:stCondLst>
                                            <p:cond delay="0"/>
                                          </p:stCondLst>
                                        </p:cTn>
                                        <p:tgtEl>
                                          <p:spTgt spid="4">
                                            <p:txEl>
                                              <p:pRg st="20" end="20"/>
                                            </p:txEl>
                                          </p:spTgt>
                                        </p:tgtEl>
                                        <p:attrNameLst>
                                          <p:attrName>style.visibility</p:attrName>
                                        </p:attrNameLst>
                                      </p:cBhvr>
                                      <p:to>
                                        <p:strVal val="visible"/>
                                      </p:to>
                                    </p:set>
                                    <p:animEffect transition="in" filter="blinds(horizontal)">
                                      <p:cBhvr>
                                        <p:cTn id="86" dur="500"/>
                                        <p:tgtEl>
                                          <p:spTgt spid="4">
                                            <p:txEl>
                                              <p:pRg st="20" end="20"/>
                                            </p:txEl>
                                          </p:spTgt>
                                        </p:tgtEl>
                                      </p:cBhvr>
                                    </p:animEffect>
                                  </p:childTnLst>
                                </p:cTn>
                              </p:par>
                              <p:par>
                                <p:cTn id="87" presetID="3" presetClass="entr" presetSubtype="10" fill="hold" nodeType="withEffect">
                                  <p:stCondLst>
                                    <p:cond delay="0"/>
                                  </p:stCondLst>
                                  <p:childTnLst>
                                    <p:set>
                                      <p:cBhvr>
                                        <p:cTn id="88" dur="1" fill="hold">
                                          <p:stCondLst>
                                            <p:cond delay="0"/>
                                          </p:stCondLst>
                                        </p:cTn>
                                        <p:tgtEl>
                                          <p:spTgt spid="4">
                                            <p:txEl>
                                              <p:pRg st="21" end="21"/>
                                            </p:txEl>
                                          </p:spTgt>
                                        </p:tgtEl>
                                        <p:attrNameLst>
                                          <p:attrName>style.visibility</p:attrName>
                                        </p:attrNameLst>
                                      </p:cBhvr>
                                      <p:to>
                                        <p:strVal val="visible"/>
                                      </p:to>
                                    </p:set>
                                    <p:animEffect transition="in" filter="blinds(horizontal)">
                                      <p:cBhvr>
                                        <p:cTn id="89" dur="500"/>
                                        <p:tgtEl>
                                          <p:spTgt spid="4">
                                            <p:txEl>
                                              <p:pRg st="21" end="21"/>
                                            </p:txEl>
                                          </p:spTgt>
                                        </p:tgtEl>
                                      </p:cBhvr>
                                    </p:animEffect>
                                  </p:childTnLst>
                                </p:cTn>
                              </p:par>
                              <p:par>
                                <p:cTn id="90" presetID="3" presetClass="entr" presetSubtype="10" fill="hold" nodeType="withEffect">
                                  <p:stCondLst>
                                    <p:cond delay="0"/>
                                  </p:stCondLst>
                                  <p:childTnLst>
                                    <p:set>
                                      <p:cBhvr>
                                        <p:cTn id="91" dur="1" fill="hold">
                                          <p:stCondLst>
                                            <p:cond delay="0"/>
                                          </p:stCondLst>
                                        </p:cTn>
                                        <p:tgtEl>
                                          <p:spTgt spid="4">
                                            <p:txEl>
                                              <p:pRg st="22" end="22"/>
                                            </p:txEl>
                                          </p:spTgt>
                                        </p:tgtEl>
                                        <p:attrNameLst>
                                          <p:attrName>style.visibility</p:attrName>
                                        </p:attrNameLst>
                                      </p:cBhvr>
                                      <p:to>
                                        <p:strVal val="visible"/>
                                      </p:to>
                                    </p:set>
                                    <p:animEffect transition="in" filter="blinds(horizontal)">
                                      <p:cBhvr>
                                        <p:cTn id="92" dur="500"/>
                                        <p:tgtEl>
                                          <p:spTgt spid="4">
                                            <p:txEl>
                                              <p:pRg st="22" end="2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11069" y="1855204"/>
            <a:ext cx="5769676" cy="2006323"/>
          </a:xfrm>
        </p:spPr>
        <p:txBody>
          <a:bodyPr>
            <a:normAutofit fontScale="90000"/>
          </a:bodyPr>
          <a:lstStyle/>
          <a:p>
            <a:r>
              <a:rPr lang="fr-FR" dirty="0"/>
              <a:t/>
            </a:r>
            <a:br>
              <a:rPr lang="fr-FR" dirty="0"/>
            </a:br>
            <a:r>
              <a:rPr lang="fr-FR" dirty="0"/>
              <a:t>EVALUATIONS EN CONTRÔLE CONTINU du NOUVEAU BAC</a:t>
            </a:r>
          </a:p>
        </p:txBody>
      </p:sp>
      <p:sp>
        <p:nvSpPr>
          <p:cNvPr id="3" name="Espace réservé du numéro de diapositive 2"/>
          <p:cNvSpPr>
            <a:spLocks noGrp="1"/>
          </p:cNvSpPr>
          <p:nvPr>
            <p:ph type="sldNum" sz="quarter" idx="12"/>
          </p:nvPr>
        </p:nvSpPr>
        <p:spPr/>
        <p:txBody>
          <a:bodyPr/>
          <a:lstStyle/>
          <a:p>
            <a:fld id="{C6B7B3CB-E3BA-F74C-AB76-86EFC5843CD6}" type="slidenum">
              <a:rPr lang="fr-FR" smtClean="0"/>
              <a:pPr/>
              <a:t>22</a:t>
            </a:fld>
            <a:endParaRPr lang="fr-FR" dirty="0"/>
          </a:p>
        </p:txBody>
      </p:sp>
      <p:sp>
        <p:nvSpPr>
          <p:cNvPr id="4" name="Espace réservé du texte 3"/>
          <p:cNvSpPr>
            <a:spLocks noGrp="1"/>
          </p:cNvSpPr>
          <p:nvPr>
            <p:ph type="body" sz="quarter" idx="13"/>
          </p:nvPr>
        </p:nvSpPr>
        <p:spPr/>
        <p:txBody>
          <a:bodyPr/>
          <a:lstStyle/>
          <a:p>
            <a:r>
              <a:rPr lang="fr-FR" dirty="0"/>
              <a:t>. </a:t>
            </a:r>
          </a:p>
          <a:p>
            <a:endParaRPr lang="fr-FR" dirty="0"/>
          </a:p>
        </p:txBody>
      </p:sp>
      <p:sp>
        <p:nvSpPr>
          <p:cNvPr id="5" name="Espace réservé du texte 4"/>
          <p:cNvSpPr>
            <a:spLocks noGrp="1"/>
          </p:cNvSpPr>
          <p:nvPr>
            <p:ph type="body" sz="quarter" idx="14"/>
          </p:nvPr>
        </p:nvSpPr>
        <p:spPr>
          <a:xfrm>
            <a:off x="3011069" y="4150418"/>
            <a:ext cx="5590006" cy="1156980"/>
          </a:xfrm>
        </p:spPr>
        <p:txBody>
          <a:bodyPr/>
          <a:lstStyle/>
          <a:p>
            <a:r>
              <a:rPr lang="fr-FR" dirty="0"/>
              <a:t>GENERALITES</a:t>
            </a:r>
          </a:p>
        </p:txBody>
      </p:sp>
    </p:spTree>
    <p:extLst>
      <p:ext uri="{BB962C8B-B14F-4D97-AF65-F5344CB8AC3E}">
        <p14:creationId xmlns:p14="http://schemas.microsoft.com/office/powerpoint/2010/main" val="434870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defRPr sz="2800">
                <a:solidFill>
                  <a:srgbClr val="005E8B"/>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C5ED4A03-0DFF-4FD4-BF02-0694030D99D2}" type="slidenum">
              <a:rPr lang="fr-FR" altLang="fr-FR" sz="1000">
                <a:solidFill>
                  <a:srgbClr val="404040"/>
                </a:solidFill>
                <a:latin typeface="Calibri" panose="020F0502020204030204" pitchFamily="34" charset="0"/>
              </a:rPr>
              <a:pPr>
                <a:spcBef>
                  <a:spcPct val="0"/>
                </a:spcBef>
                <a:buFontTx/>
                <a:buNone/>
              </a:pPr>
              <a:t>23</a:t>
            </a:fld>
            <a:endParaRPr lang="fr-FR" altLang="fr-FR" sz="1000">
              <a:solidFill>
                <a:srgbClr val="404040"/>
              </a:solidFill>
              <a:latin typeface="Calibri" panose="020F0502020204030204" pitchFamily="34" charset="0"/>
            </a:endParaRPr>
          </a:p>
        </p:txBody>
      </p:sp>
      <p:sp>
        <p:nvSpPr>
          <p:cNvPr id="8" name="Titre 5">
            <a:extLst>
              <a:ext uri="{FF2B5EF4-FFF2-40B4-BE49-F238E27FC236}">
                <a16:creationId xmlns:a16="http://schemas.microsoft.com/office/drawing/2014/main" id="{6297B8BB-A828-E949-88B9-DC721C453B47}"/>
              </a:ext>
            </a:extLst>
          </p:cNvPr>
          <p:cNvSpPr>
            <a:spLocks noGrp="1"/>
          </p:cNvSpPr>
          <p:nvPr>
            <p:ph type="title"/>
          </p:nvPr>
        </p:nvSpPr>
        <p:spPr>
          <a:xfrm>
            <a:off x="2916238" y="1989138"/>
            <a:ext cx="5897562" cy="2108200"/>
          </a:xfrm>
        </p:spPr>
        <p:txBody>
          <a:bodyPr/>
          <a:lstStyle/>
          <a:p>
            <a:pPr algn="ctr">
              <a:defRPr/>
            </a:pPr>
            <a:r>
              <a:rPr lang="fr-FR" sz="2500" cap="all" dirty="0">
                <a:latin typeface="Arial Black" panose="020B0A04020102020204" pitchFamily="34" charset="0"/>
              </a:rPr>
              <a:t/>
            </a:r>
            <a:br>
              <a:rPr lang="fr-FR" sz="2500" cap="all" dirty="0">
                <a:latin typeface="Arial Black" panose="020B0A04020102020204" pitchFamily="34" charset="0"/>
              </a:rPr>
            </a:br>
            <a:r>
              <a:rPr lang="fr-FR" sz="2500" cap="all" dirty="0">
                <a:latin typeface="Arial Black" panose="020B0A04020102020204" pitchFamily="34" charset="0"/>
              </a:rPr>
              <a:t/>
            </a:r>
            <a:br>
              <a:rPr lang="fr-FR" sz="2500" cap="all" dirty="0">
                <a:latin typeface="Arial Black" panose="020B0A04020102020204" pitchFamily="34" charset="0"/>
              </a:rPr>
            </a:br>
            <a:r>
              <a:rPr lang="fr-FR" sz="2500" cap="all" dirty="0">
                <a:latin typeface="Arial Black" panose="020B0A04020102020204" pitchFamily="34" charset="0"/>
              </a:rPr>
              <a:t>composition de la note de contrôle continu </a:t>
            </a:r>
            <a:endParaRPr lang="fr-FR" sz="2500" dirty="0">
              <a:latin typeface="Arial Black" panose="020B0A04020102020204" pitchFamily="34" charset="0"/>
            </a:endParaRPr>
          </a:p>
        </p:txBody>
      </p:sp>
    </p:spTree>
    <p:extLst>
      <p:ext uri="{BB962C8B-B14F-4D97-AF65-F5344CB8AC3E}">
        <p14:creationId xmlns:p14="http://schemas.microsoft.com/office/powerpoint/2010/main" val="120832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1CE5428-1AC0-8F44-A413-B19FDECB748C}"/>
              </a:ext>
            </a:extLst>
          </p:cNvPr>
          <p:cNvSpPr>
            <a:spLocks noGrp="1"/>
          </p:cNvSpPr>
          <p:nvPr>
            <p:ph type="title"/>
          </p:nvPr>
        </p:nvSpPr>
        <p:spPr/>
        <p:txBody>
          <a:bodyPr/>
          <a:lstStyle/>
          <a:p>
            <a:pPr algn="ctr">
              <a:defRPr/>
            </a:pPr>
            <a:r>
              <a:rPr lang="fr-FR" dirty="0"/>
              <a:t>Composition de la note </a:t>
            </a:r>
            <a:br>
              <a:rPr lang="fr-FR" dirty="0"/>
            </a:br>
            <a:r>
              <a:rPr lang="fr-FR" dirty="0"/>
              <a:t>de contrôle continu </a:t>
            </a:r>
            <a:r>
              <a:rPr lang="fr-FR" dirty="0">
                <a:solidFill>
                  <a:schemeClr val="bg2"/>
                </a:solidFill>
              </a:rPr>
              <a:t>(40%)</a:t>
            </a:r>
          </a:p>
        </p:txBody>
      </p:sp>
      <p:sp>
        <p:nvSpPr>
          <p:cNvPr id="52226" name="Espace réservé du texte 4"/>
          <p:cNvSpPr>
            <a:spLocks noGrp="1"/>
          </p:cNvSpPr>
          <p:nvPr>
            <p:ph type="body" sz="quarter" idx="13"/>
          </p:nvPr>
        </p:nvSpPr>
        <p:spPr>
          <a:xfrm>
            <a:off x="827088" y="1628775"/>
            <a:ext cx="7881937" cy="4598988"/>
          </a:xfrm>
        </p:spPr>
        <p:txBody>
          <a:bodyPr/>
          <a:lstStyle/>
          <a:p>
            <a:pPr fontAlgn="base">
              <a:spcAft>
                <a:spcPct val="0"/>
              </a:spcAft>
              <a:buFont typeface="Arial" panose="020B0604020202020204" pitchFamily="34" charset="0"/>
              <a:buChar char="■"/>
            </a:pPr>
            <a:endParaRPr lang="fr-FR" altLang="fr-FR" b="1" dirty="0"/>
          </a:p>
          <a:p>
            <a:pPr fontAlgn="base">
              <a:spcAft>
                <a:spcPct val="0"/>
              </a:spcAft>
              <a:buFont typeface="Arial" panose="020B0604020202020204" pitchFamily="34" charset="0"/>
              <a:buChar char="■"/>
            </a:pPr>
            <a:endParaRPr lang="fr-FR" altLang="fr-FR" b="1" dirty="0"/>
          </a:p>
          <a:p>
            <a:pPr fontAlgn="base">
              <a:spcAft>
                <a:spcPct val="0"/>
              </a:spcAft>
              <a:buFont typeface="Arial" panose="020B0604020202020204" pitchFamily="34" charset="0"/>
              <a:buChar char="■"/>
            </a:pPr>
            <a:r>
              <a:rPr lang="fr-FR" altLang="fr-FR" b="1" dirty="0"/>
              <a:t>Livret scolaire </a:t>
            </a:r>
            <a:r>
              <a:rPr lang="fr-FR" altLang="fr-FR" dirty="0"/>
              <a:t>: évaluation chiffrée annuelle des résultats de l’élève au cours du cycle terminal = </a:t>
            </a:r>
            <a:r>
              <a:rPr lang="fr-FR" altLang="fr-FR" sz="2000" b="1" dirty="0">
                <a:solidFill>
                  <a:schemeClr val="bg2"/>
                </a:solidFill>
              </a:rPr>
              <a:t>10%</a:t>
            </a:r>
          </a:p>
          <a:p>
            <a:pPr fontAlgn="base">
              <a:spcAft>
                <a:spcPct val="0"/>
              </a:spcAft>
              <a:buFont typeface="Arial" panose="020B0604020202020204" pitchFamily="34" charset="0"/>
              <a:buChar char="■"/>
            </a:pPr>
            <a:endParaRPr lang="fr-FR" altLang="fr-FR" b="1" dirty="0">
              <a:solidFill>
                <a:srgbClr val="FF0000"/>
              </a:solidFill>
            </a:endParaRPr>
          </a:p>
          <a:p>
            <a:pPr fontAlgn="base">
              <a:spcAft>
                <a:spcPct val="0"/>
              </a:spcAft>
              <a:buFont typeface="Arial" panose="020B0604020202020204" pitchFamily="34" charset="0"/>
              <a:buChar char="■"/>
            </a:pPr>
            <a:r>
              <a:rPr lang="fr-FR" altLang="fr-FR" b="1" dirty="0"/>
              <a:t>Épreuves communes de contrôle continu </a:t>
            </a:r>
            <a:r>
              <a:rPr lang="fr-FR" altLang="fr-FR" dirty="0"/>
              <a:t>: moyenne des notes obtenues  = </a:t>
            </a:r>
            <a:r>
              <a:rPr lang="fr-FR" altLang="fr-FR" sz="2000" b="1" dirty="0">
                <a:solidFill>
                  <a:schemeClr val="bg2"/>
                </a:solidFill>
              </a:rPr>
              <a:t>30%</a:t>
            </a:r>
          </a:p>
          <a:p>
            <a:pPr fontAlgn="base">
              <a:spcAft>
                <a:spcPct val="0"/>
              </a:spcAft>
              <a:buFont typeface="Arial" panose="020B0604020202020204" pitchFamily="34" charset="0"/>
              <a:buChar char="■"/>
            </a:pPr>
            <a:endParaRPr lang="fr-FR" altLang="fr-FR" sz="2000" b="1" dirty="0">
              <a:solidFill>
                <a:srgbClr val="FF0000"/>
              </a:solidFill>
            </a:endParaRPr>
          </a:p>
          <a:p>
            <a:pPr fontAlgn="base">
              <a:spcAft>
                <a:spcPct val="0"/>
              </a:spcAft>
              <a:buFont typeface="Arial" panose="020B0604020202020204" pitchFamily="34" charset="0"/>
              <a:buChar char="■"/>
            </a:pPr>
            <a:r>
              <a:rPr lang="fr-FR" altLang="fr-FR" b="1" i="1" dirty="0"/>
              <a:t>Enseignement optionnel de LCA </a:t>
            </a:r>
            <a:r>
              <a:rPr lang="fr-FR" altLang="fr-FR" dirty="0"/>
              <a:t>: les points supérieurs à 10 sont affectés d’un coefficient 3 et s’ajoutent au nombre total de points obtenus au baccalauréat (« </a:t>
            </a:r>
            <a:r>
              <a:rPr lang="fr-FR" altLang="fr-FR" i="1" dirty="0"/>
              <a:t>bonus LCA </a:t>
            </a:r>
            <a:r>
              <a:rPr lang="fr-FR" altLang="fr-FR" dirty="0"/>
              <a:t>»).</a:t>
            </a:r>
          </a:p>
          <a:p>
            <a:pPr fontAlgn="base">
              <a:spcAft>
                <a:spcPct val="0"/>
              </a:spcAft>
              <a:buFont typeface="Arial" panose="020B0604020202020204" pitchFamily="34" charset="0"/>
              <a:buChar char="■"/>
            </a:pPr>
            <a:endParaRPr lang="fr-FR" altLang="fr-FR" sz="2000" b="1" dirty="0">
              <a:solidFill>
                <a:srgbClr val="FF0000"/>
              </a:solidFill>
            </a:endParaRPr>
          </a:p>
          <a:p>
            <a:pPr fontAlgn="base">
              <a:spcAft>
                <a:spcPct val="0"/>
              </a:spcAft>
              <a:buFont typeface="Arial" panose="020B0604020202020204" pitchFamily="34" charset="0"/>
              <a:buChar char="■"/>
            </a:pPr>
            <a:endParaRPr lang="fr-FR" altLang="fr-FR" sz="2000" b="1" dirty="0">
              <a:solidFill>
                <a:srgbClr val="FF0000"/>
              </a:solidFill>
            </a:endParaRPr>
          </a:p>
          <a:p>
            <a:pPr fontAlgn="base">
              <a:spcAft>
                <a:spcPct val="0"/>
              </a:spcAft>
              <a:buFont typeface="Arial" panose="020B0604020202020204" pitchFamily="34" charset="0"/>
              <a:buChar char="■"/>
            </a:pPr>
            <a:endParaRPr lang="fr-FR" altLang="fr-FR" sz="2000" b="1" dirty="0">
              <a:solidFill>
                <a:srgbClr val="FF0000"/>
              </a:solidFill>
            </a:endParaRPr>
          </a:p>
          <a:p>
            <a:pPr fontAlgn="base">
              <a:spcAft>
                <a:spcPct val="0"/>
              </a:spcAft>
              <a:buFont typeface="Arial" panose="020B0604020202020204" pitchFamily="34" charset="0"/>
              <a:buChar char="■"/>
            </a:pPr>
            <a:endParaRPr lang="fr-FR" altLang="fr-FR" sz="2000" b="1" dirty="0">
              <a:solidFill>
                <a:srgbClr val="FF0000"/>
              </a:solidFill>
            </a:endParaRPr>
          </a:p>
          <a:p>
            <a:pPr fontAlgn="base">
              <a:spcAft>
                <a:spcPct val="0"/>
              </a:spcAft>
              <a:buFont typeface="Arial" panose="020B0604020202020204" pitchFamily="34" charset="0"/>
              <a:buChar char="■"/>
            </a:pPr>
            <a:endParaRPr lang="fr-FR" altLang="fr-FR" sz="2000" b="1" dirty="0">
              <a:solidFill>
                <a:srgbClr val="FF0000"/>
              </a:solidFill>
            </a:endParaRPr>
          </a:p>
          <a:p>
            <a:pPr fontAlgn="base">
              <a:spcAft>
                <a:spcPct val="0"/>
              </a:spcAft>
              <a:buFont typeface="Arial" panose="020B0604020202020204" pitchFamily="34" charset="0"/>
              <a:buChar char="■"/>
            </a:pPr>
            <a:endParaRPr lang="fr-FR" altLang="fr-FR" b="1" dirty="0">
              <a:solidFill>
                <a:srgbClr val="FF0000"/>
              </a:solidFill>
            </a:endParaRPr>
          </a:p>
          <a:p>
            <a:pPr fontAlgn="base">
              <a:spcAft>
                <a:spcPct val="0"/>
              </a:spcAft>
              <a:buFont typeface="Arial" panose="020B0604020202020204" pitchFamily="34" charset="0"/>
              <a:buChar char="■"/>
            </a:pPr>
            <a:endParaRPr lang="fr-FR" altLang="fr-FR" sz="2400" b="1" dirty="0">
              <a:solidFill>
                <a:srgbClr val="FF0000"/>
              </a:solidFill>
            </a:endParaRPr>
          </a:p>
          <a:p>
            <a:pPr fontAlgn="base">
              <a:spcAft>
                <a:spcPct val="0"/>
              </a:spcAft>
              <a:buFont typeface="Arial" panose="020B0604020202020204" pitchFamily="34" charset="0"/>
              <a:buChar char="■"/>
            </a:pPr>
            <a:endParaRPr lang="fr-FR" altLang="fr-FR" dirty="0"/>
          </a:p>
        </p:txBody>
      </p:sp>
      <p:sp>
        <p:nvSpPr>
          <p:cNvPr id="52227" name="Espace réservé du numéro de diapositive 2"/>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CA35C2F-027E-4C7D-B735-430B3D0EFD3D}" type="slidenum">
              <a:rPr kumimoji="0" lang="fr-FR" altLang="fr-FR" sz="900" b="1" i="0" u="none" strike="noStrike" kern="1200" cap="none" spc="0" normalizeH="0" baseline="0" noProof="0" smtClean="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
        <p:nvSpPr>
          <p:cNvPr id="52228" name="ZoneTexte 5"/>
          <p:cNvSpPr txBox="1">
            <a:spLocks noChangeArrowheads="1"/>
          </p:cNvSpPr>
          <p:nvPr/>
        </p:nvSpPr>
        <p:spPr bwMode="auto">
          <a:xfrm>
            <a:off x="493713" y="1484313"/>
            <a:ext cx="8181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100000"/>
              <a:buFont typeface="Arial" panose="020B0604020202020204" pitchFamily="34" charset="0"/>
              <a:buChar char="■"/>
              <a:defRPr>
                <a:solidFill>
                  <a:schemeClr val="tx1"/>
                </a:solidFill>
                <a:latin typeface="Arial" panose="020B0604020202020204" pitchFamily="34" charset="0"/>
                <a:ea typeface="Roboto" pitchFamily="2" charset="0"/>
                <a:cs typeface="Arial" panose="020B0604020202020204" pitchFamily="34" charset="0"/>
              </a:defRPr>
            </a:lvl1pPr>
            <a:lvl2pPr marL="742950" indent="-285750">
              <a:spcBef>
                <a:spcPct val="20000"/>
              </a:spcBef>
              <a:buClr>
                <a:schemeClr val="bg2"/>
              </a:buClr>
              <a:buFont typeface="Arial Italic"/>
              <a:buChar char="■"/>
              <a:defRPr sz="1300">
                <a:solidFill>
                  <a:schemeClr val="tx1"/>
                </a:solidFill>
                <a:latin typeface="Arial" panose="020B0604020202020204" pitchFamily="34" charset="0"/>
                <a:ea typeface="Roboto" pitchFamily="2" charset="0"/>
                <a:cs typeface="Arial" panose="020B0604020202020204" pitchFamily="34" charset="0"/>
              </a:defRPr>
            </a:lvl2pPr>
            <a:lvl3pPr marL="1143000" indent="-228600">
              <a:spcBef>
                <a:spcPct val="20000"/>
              </a:spcBef>
              <a:buFont typeface="Arial" panose="020B0604020202020204" pitchFamily="34" charset="0"/>
              <a:defRPr sz="1300">
                <a:solidFill>
                  <a:schemeClr val="tx1"/>
                </a:solidFill>
                <a:latin typeface="Arial" panose="020B0604020202020204" pitchFamily="34" charset="0"/>
                <a:ea typeface="Roboto" pitchFamily="2" charset="0"/>
                <a:cs typeface="Arial" panose="020B0604020202020204" pitchFamily="34" charset="0"/>
              </a:defRPr>
            </a:lvl3pPr>
            <a:lvl4pPr marL="1600200" indent="-228600">
              <a:spcBef>
                <a:spcPct val="20000"/>
              </a:spcBef>
              <a:buClr>
                <a:schemeClr val="bg2"/>
              </a:buClr>
              <a:buFont typeface="Arial" panose="020B0604020202020204" pitchFamily="34" charset="0"/>
              <a:buChar char="–"/>
              <a:defRPr sz="1100">
                <a:solidFill>
                  <a:schemeClr val="tx1"/>
                </a:solidFill>
                <a:latin typeface="Arial" panose="020B0604020202020204" pitchFamily="34" charset="0"/>
                <a:ea typeface="Roboto" pitchFamily="2" charset="0"/>
                <a:cs typeface="Arial" panose="020B0604020202020204" pitchFamily="34" charset="0"/>
              </a:defRPr>
            </a:lvl4pPr>
            <a:lvl5pPr marL="2057400" indent="-228600">
              <a:spcBef>
                <a:spcPct val="20000"/>
              </a:spcBef>
              <a:buFont typeface="Arial" panose="020B0604020202020204" pitchFamily="34" charset="0"/>
              <a:defRPr sz="1100">
                <a:solidFill>
                  <a:schemeClr val="tx1"/>
                </a:solidFill>
                <a:latin typeface="Arial" panose="020B0604020202020204" pitchFamily="34" charset="0"/>
                <a:ea typeface="Roboto" pitchFamily="2"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defRPr sz="1100">
                <a:solidFill>
                  <a:schemeClr val="tx1"/>
                </a:solidFill>
                <a:latin typeface="Arial" panose="020B0604020202020204" pitchFamily="34" charset="0"/>
                <a:ea typeface="Roboto" pitchFamily="2"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defRPr sz="1100">
                <a:solidFill>
                  <a:schemeClr val="tx1"/>
                </a:solidFill>
                <a:latin typeface="Arial" panose="020B0604020202020204" pitchFamily="34" charset="0"/>
                <a:ea typeface="Roboto" pitchFamily="2"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defRPr sz="1100">
                <a:solidFill>
                  <a:schemeClr val="tx1"/>
                </a:solidFill>
                <a:latin typeface="Arial" panose="020B0604020202020204" pitchFamily="34" charset="0"/>
                <a:ea typeface="Roboto" pitchFamily="2"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defRPr sz="1100">
                <a:solidFill>
                  <a:schemeClr val="tx1"/>
                </a:solidFill>
                <a:latin typeface="Arial" panose="020B0604020202020204" pitchFamily="34" charset="0"/>
                <a:ea typeface="Roboto" pitchFamily="2"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0" i="1" u="none" strike="noStrike" kern="1200" cap="none" spc="0" normalizeH="0" baseline="0" noProof="0">
                <a:ln>
                  <a:noFill/>
                </a:ln>
                <a:solidFill>
                  <a:prstClr val="black"/>
                </a:solidFill>
                <a:effectLst/>
                <a:uLnTx/>
                <a:uFillTx/>
                <a:latin typeface="Calibri" panose="020F0502020204030204" pitchFamily="34" charset="0"/>
                <a:cs typeface="Arial" panose="020B0604020202020204" pitchFamily="34" charset="0"/>
                <a:hlinkClick r:id="rId2"/>
              </a:rPr>
              <a:t>Cf. Arrêté du 16 juillet 2018 relatif aux modalités d’organisation du contrôle continu</a:t>
            </a:r>
            <a:endParaRPr kumimoji="0" lang="fr-FR" altLang="fr-FR" sz="1800" b="0" i="1" u="none" strike="noStrike" kern="1200" cap="none" spc="0" normalizeH="0" baseline="0" noProof="0">
              <a:ln>
                <a:noFill/>
              </a:ln>
              <a:solidFill>
                <a:prstClr val="black"/>
              </a:solidFill>
              <a:effectLst/>
              <a:uLnTx/>
              <a:uFillTx/>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49002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2226">
                                            <p:txEl>
                                              <p:pRg st="2" end="2"/>
                                            </p:txEl>
                                          </p:spTgt>
                                        </p:tgtEl>
                                        <p:attrNameLst>
                                          <p:attrName>style.visibility</p:attrName>
                                        </p:attrNameLst>
                                      </p:cBhvr>
                                      <p:to>
                                        <p:strVal val="visible"/>
                                      </p:to>
                                    </p:set>
                                    <p:animEffect transition="in" filter="checkerboard(across)">
                                      <p:cBhvr>
                                        <p:cTn id="12" dur="500"/>
                                        <p:tgtEl>
                                          <p:spTgt spid="52226">
                                            <p:txEl>
                                              <p:pRg st="2" end="2"/>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52226">
                                            <p:txEl>
                                              <p:pRg st="4" end="4"/>
                                            </p:txEl>
                                          </p:spTgt>
                                        </p:tgtEl>
                                        <p:attrNameLst>
                                          <p:attrName>style.visibility</p:attrName>
                                        </p:attrNameLst>
                                      </p:cBhvr>
                                      <p:to>
                                        <p:strVal val="visible"/>
                                      </p:to>
                                    </p:set>
                                    <p:animEffect transition="in" filter="checkerboard(across)">
                                      <p:cBhvr>
                                        <p:cTn id="15" dur="500"/>
                                        <p:tgtEl>
                                          <p:spTgt spid="52226">
                                            <p:txEl>
                                              <p:pRg st="4" end="4"/>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52226">
                                            <p:txEl>
                                              <p:pRg st="6" end="6"/>
                                            </p:txEl>
                                          </p:spTgt>
                                        </p:tgtEl>
                                        <p:attrNameLst>
                                          <p:attrName>style.visibility</p:attrName>
                                        </p:attrNameLst>
                                      </p:cBhvr>
                                      <p:to>
                                        <p:strVal val="visible"/>
                                      </p:to>
                                    </p:set>
                                    <p:animEffect transition="in" filter="checkerboard(across)">
                                      <p:cBhvr>
                                        <p:cTn id="18" dur="500"/>
                                        <p:tgtEl>
                                          <p:spTgt spid="5222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0376DD-21AC-F648-B544-FF395CBFD8FD}"/>
              </a:ext>
            </a:extLst>
          </p:cNvPr>
          <p:cNvSpPr>
            <a:spLocks noGrp="1"/>
          </p:cNvSpPr>
          <p:nvPr>
            <p:ph type="title"/>
          </p:nvPr>
        </p:nvSpPr>
        <p:spPr/>
        <p:txBody>
          <a:bodyPr/>
          <a:lstStyle/>
          <a:p>
            <a:pPr algn="ctr">
              <a:defRPr/>
            </a:pPr>
            <a:r>
              <a:rPr lang="fr-FR" sz="2200" dirty="0"/>
              <a:t>évaluation chiffrée de la note DE bulletin scolaire </a:t>
            </a:r>
            <a:r>
              <a:rPr lang="fr-FR" sz="2200" dirty="0">
                <a:solidFill>
                  <a:schemeClr val="bg2"/>
                </a:solidFill>
              </a:rPr>
              <a:t>(10%)</a:t>
            </a:r>
          </a:p>
        </p:txBody>
      </p:sp>
      <p:sp>
        <p:nvSpPr>
          <p:cNvPr id="3" name="Espace réservé du texte 2">
            <a:extLst>
              <a:ext uri="{FF2B5EF4-FFF2-40B4-BE49-F238E27FC236}">
                <a16:creationId xmlns:a16="http://schemas.microsoft.com/office/drawing/2014/main" id="{76936502-5167-BD48-9466-9B83D832B9BE}"/>
              </a:ext>
            </a:extLst>
          </p:cNvPr>
          <p:cNvSpPr>
            <a:spLocks noGrp="1"/>
          </p:cNvSpPr>
          <p:nvPr>
            <p:ph type="body" sz="quarter" idx="13"/>
          </p:nvPr>
        </p:nvSpPr>
        <p:spPr>
          <a:xfrm>
            <a:off x="468313" y="1341438"/>
            <a:ext cx="8218487" cy="4895850"/>
          </a:xfrm>
        </p:spPr>
        <p:txBody>
          <a:bodyPr/>
          <a:lstStyle/>
          <a:p>
            <a:pPr marL="0" indent="0">
              <a:buClr>
                <a:srgbClr val="EE7444"/>
              </a:buClr>
              <a:buFont typeface="Arial"/>
              <a:buNone/>
              <a:defRPr/>
            </a:pPr>
            <a:r>
              <a:rPr lang="fr-FR" sz="1600" b="1" dirty="0">
                <a:solidFill>
                  <a:srgbClr val="FF6600"/>
                </a:solidFill>
              </a:rPr>
              <a:t>Une note unique </a:t>
            </a:r>
          </a:p>
          <a:p>
            <a:pPr marL="0" indent="0">
              <a:buClr>
                <a:srgbClr val="EE7444"/>
              </a:buClr>
              <a:buFont typeface="Arial"/>
              <a:buNone/>
              <a:defRPr/>
            </a:pPr>
            <a:endParaRPr lang="fr-FR" sz="1100" b="1" dirty="0">
              <a:solidFill>
                <a:srgbClr val="FF6600"/>
              </a:solidFill>
            </a:endParaRPr>
          </a:p>
          <a:p>
            <a:pPr>
              <a:buFont typeface="Wingdings" panose="05000000000000000000" pitchFamily="2" charset="2"/>
              <a:buChar char="§"/>
              <a:defRPr/>
            </a:pPr>
            <a:r>
              <a:rPr lang="fr-FR" sz="1600" dirty="0"/>
              <a:t>Basée sur la moyenne annuelle de tous les enseignements du livret scolaire</a:t>
            </a:r>
          </a:p>
          <a:p>
            <a:pPr>
              <a:buFont typeface="Wingdings" panose="05000000000000000000" pitchFamily="2" charset="2"/>
              <a:buChar char="§"/>
              <a:defRPr/>
            </a:pPr>
            <a:r>
              <a:rPr lang="fr-FR" sz="1600" dirty="0"/>
              <a:t>Ne prend pas en compte les notes obtenues au titre des épreuves communes de contrôle continu</a:t>
            </a:r>
          </a:p>
          <a:p>
            <a:pPr>
              <a:buFont typeface="Wingdings" panose="05000000000000000000" pitchFamily="2" charset="2"/>
              <a:buChar char="§"/>
              <a:defRPr/>
            </a:pPr>
            <a:r>
              <a:rPr lang="fr-FR" sz="1600" dirty="0"/>
              <a:t>Constituée de la moyenne des moyennes annuelles par discipline </a:t>
            </a:r>
          </a:p>
          <a:p>
            <a:pPr lvl="1">
              <a:buSzPct val="75000"/>
              <a:defRPr/>
            </a:pPr>
            <a:r>
              <a:rPr lang="fr-FR" dirty="0"/>
              <a:t>en classe de première (coefficient 5)</a:t>
            </a:r>
          </a:p>
          <a:p>
            <a:pPr lvl="1">
              <a:buSzPct val="75000"/>
              <a:defRPr/>
            </a:pPr>
            <a:r>
              <a:rPr lang="fr-FR" dirty="0"/>
              <a:t>en classe de terminale (coefficient 5) </a:t>
            </a:r>
          </a:p>
          <a:p>
            <a:pPr>
              <a:buFont typeface="Wingdings" panose="05000000000000000000" pitchFamily="2" charset="2"/>
              <a:buChar char="§"/>
              <a:defRPr/>
            </a:pPr>
            <a:r>
              <a:rPr lang="fr-FR" sz="1600" dirty="0"/>
              <a:t>Validée lors du dernier conseil de classe de l’année de première et de terminale</a:t>
            </a:r>
          </a:p>
          <a:p>
            <a:pPr marL="0" indent="0">
              <a:buFont typeface="Arial"/>
              <a:buNone/>
              <a:defRPr/>
            </a:pPr>
            <a:endParaRPr lang="fr-FR" sz="1600" dirty="0"/>
          </a:p>
          <a:p>
            <a:pPr marL="0" indent="0">
              <a:buFont typeface="Arial"/>
              <a:buNone/>
              <a:defRPr/>
            </a:pPr>
            <a:r>
              <a:rPr lang="fr-FR" sz="1600" b="1" dirty="0">
                <a:solidFill>
                  <a:srgbClr val="FF6600"/>
                </a:solidFill>
              </a:rPr>
              <a:t>Les enseignements optionnels </a:t>
            </a:r>
          </a:p>
          <a:p>
            <a:pPr marL="0" indent="0">
              <a:buFont typeface="Arial"/>
              <a:buNone/>
              <a:defRPr/>
            </a:pPr>
            <a:endParaRPr lang="fr-FR" sz="1100" b="1" dirty="0">
              <a:solidFill>
                <a:srgbClr val="FF6600"/>
              </a:solidFill>
            </a:endParaRPr>
          </a:p>
          <a:p>
            <a:pPr>
              <a:buSzPct val="70000"/>
              <a:defRPr/>
            </a:pPr>
            <a:r>
              <a:rPr lang="fr-FR" sz="1600" dirty="0"/>
              <a:t>Deux enseignements optionnels maximum sont pris en compte pour l’évaluation. </a:t>
            </a:r>
          </a:p>
          <a:p>
            <a:pPr>
              <a:buSzPct val="70000"/>
              <a:defRPr/>
            </a:pPr>
            <a:r>
              <a:rPr lang="fr-FR" sz="1600" dirty="0"/>
              <a:t>Au-delà de deux options suivies, les deux meilleures moyennes sont prises en compte.</a:t>
            </a:r>
          </a:p>
          <a:p>
            <a:pPr>
              <a:buSzPct val="70000"/>
              <a:defRPr/>
            </a:pPr>
            <a:r>
              <a:rPr lang="fr-FR" sz="1600" dirty="0"/>
              <a:t>Suite à l’application de cette règle, si la moyenne obtenue à l’option langues et cultures de l’Antiquité n’était pas prise en compte, le bonus éventuel (points de la moyenne au-delà de 10) s’ajouterait toujours au total des points obtenus par le candidat. </a:t>
            </a:r>
          </a:p>
        </p:txBody>
      </p:sp>
      <p:sp>
        <p:nvSpPr>
          <p:cNvPr id="53251" name="Espace réservé du numéro de diapositive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6BA8FF1-4D84-412F-8509-46037D3C0400}" type="slidenum">
              <a:rPr kumimoji="0" lang="fr-FR" altLang="fr-FR" sz="900" b="1" i="0" u="none" strike="noStrike" kern="1200" cap="none" spc="0" normalizeH="0" baseline="0" noProof="0" smtClean="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59961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500"/>
                                        <p:tgtEl>
                                          <p:spTgt spid="3">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checkerboard(across)">
                                      <p:cBhvr>
                                        <p:cTn id="16" dur="500"/>
                                        <p:tgtEl>
                                          <p:spTgt spid="3">
                                            <p:txEl>
                                              <p:pRg st="2" end="2"/>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checkerboard(across)">
                                      <p:cBhvr>
                                        <p:cTn id="19" dur="500"/>
                                        <p:tgtEl>
                                          <p:spTgt spid="3">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heckerboard(across)">
                                      <p:cBhvr>
                                        <p:cTn id="22" dur="500"/>
                                        <p:tgtEl>
                                          <p:spTgt spid="3">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checkerboard(across)">
                                      <p:cBhvr>
                                        <p:cTn id="25" dur="500"/>
                                        <p:tgtEl>
                                          <p:spTgt spid="3">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checkerboard(across)">
                                      <p:cBhvr>
                                        <p:cTn id="28" dur="500"/>
                                        <p:tgtEl>
                                          <p:spTgt spid="3">
                                            <p:txEl>
                                              <p:pRg st="6" end="6"/>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checkerboard(across)">
                                      <p:cBhvr>
                                        <p:cTn id="31" dur="500"/>
                                        <p:tgtEl>
                                          <p:spTgt spid="3">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checkerboard(across)">
                                      <p:cBhvr>
                                        <p:cTn id="36" dur="500"/>
                                        <p:tgtEl>
                                          <p:spTgt spid="3">
                                            <p:txEl>
                                              <p:pRg st="9" end="9"/>
                                            </p:txEl>
                                          </p:spTgt>
                                        </p:tgtEl>
                                      </p:cBhvr>
                                    </p:animEffect>
                                  </p:childTnLst>
                                </p:cTn>
                              </p:par>
                              <p:par>
                                <p:cTn id="37" presetID="5" presetClass="entr" presetSubtype="1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animEffect transition="in" filter="checkerboard(across)">
                                      <p:cBhvr>
                                        <p:cTn id="39" dur="500"/>
                                        <p:tgtEl>
                                          <p:spTgt spid="3">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checkerboard(across)">
                                      <p:cBhvr>
                                        <p:cTn id="42" dur="500"/>
                                        <p:tgtEl>
                                          <p:spTgt spid="3">
                                            <p:txEl>
                                              <p:pRg st="12" end="12"/>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animEffect transition="in" filter="checkerboard(across)">
                                      <p:cBhvr>
                                        <p:cTn id="45"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7CE1A6-B424-B749-B8D7-D60F175434D0}"/>
              </a:ext>
            </a:extLst>
          </p:cNvPr>
          <p:cNvSpPr>
            <a:spLocks noGrp="1"/>
          </p:cNvSpPr>
          <p:nvPr>
            <p:ph type="title"/>
          </p:nvPr>
        </p:nvSpPr>
        <p:spPr/>
        <p:txBody>
          <a:bodyPr/>
          <a:lstStyle/>
          <a:p>
            <a:pPr algn="ctr">
              <a:defRPr/>
            </a:pPr>
            <a:r>
              <a:rPr lang="fr-FR" sz="2200" dirty="0"/>
              <a:t>évaluation chiffrée de la note bulletin scolaire </a:t>
            </a:r>
            <a:r>
              <a:rPr lang="fr-FR" sz="2200" dirty="0">
                <a:solidFill>
                  <a:schemeClr val="bg2"/>
                </a:solidFill>
              </a:rPr>
              <a:t>(10%)</a:t>
            </a:r>
          </a:p>
        </p:txBody>
      </p:sp>
      <p:sp>
        <p:nvSpPr>
          <p:cNvPr id="3" name="Espace réservé du texte 2">
            <a:extLst>
              <a:ext uri="{FF2B5EF4-FFF2-40B4-BE49-F238E27FC236}">
                <a16:creationId xmlns:a16="http://schemas.microsoft.com/office/drawing/2014/main" id="{37B39C27-63DB-7E4A-8A79-10689383DC05}"/>
              </a:ext>
            </a:extLst>
          </p:cNvPr>
          <p:cNvSpPr>
            <a:spLocks noGrp="1"/>
          </p:cNvSpPr>
          <p:nvPr>
            <p:ph type="body" sz="quarter" idx="13"/>
          </p:nvPr>
        </p:nvSpPr>
        <p:spPr>
          <a:xfrm>
            <a:off x="804863" y="1471613"/>
            <a:ext cx="7881937" cy="4549775"/>
          </a:xfrm>
        </p:spPr>
        <p:txBody>
          <a:bodyPr/>
          <a:lstStyle/>
          <a:p>
            <a:pPr marL="0" indent="0">
              <a:buFont typeface="Arial"/>
              <a:buNone/>
              <a:defRPr/>
            </a:pPr>
            <a:r>
              <a:rPr lang="fr-FR" sz="2000" b="1" dirty="0">
                <a:solidFill>
                  <a:srgbClr val="FF6600"/>
                </a:solidFill>
              </a:rPr>
              <a:t>Sections linguistiques SELO et disciplines non linguistiques DNL </a:t>
            </a:r>
          </a:p>
          <a:p>
            <a:pPr>
              <a:buFont typeface="Wingdings" panose="05000000000000000000" pitchFamily="2" charset="2"/>
              <a:buChar char="§"/>
              <a:defRPr/>
            </a:pPr>
            <a:r>
              <a:rPr lang="fr-FR" dirty="0"/>
              <a:t>Evaluations prises en compte dans le calcul de la note de livret quel que soit le nombre d’options suivies </a:t>
            </a:r>
            <a:r>
              <a:rPr lang="fr-FR" sz="1600" dirty="0"/>
              <a:t>– hors note de contrôle continu obtenue à l’épreuve orale spécifique.</a:t>
            </a:r>
          </a:p>
          <a:p>
            <a:pPr>
              <a:buFont typeface="Wingdings" panose="05000000000000000000" pitchFamily="2" charset="2"/>
              <a:buChar char="§"/>
              <a:defRPr/>
            </a:pPr>
            <a:r>
              <a:rPr lang="fr-FR" dirty="0"/>
              <a:t>Evaluations prises en compte pour l’année suivie (1</a:t>
            </a:r>
            <a:r>
              <a:rPr lang="fr-FR" baseline="30000" dirty="0"/>
              <a:t>ère</a:t>
            </a:r>
            <a:r>
              <a:rPr lang="fr-FR" dirty="0"/>
              <a:t> et/ou terminale) </a:t>
            </a:r>
          </a:p>
          <a:p>
            <a:pPr>
              <a:buFont typeface="Wingdings" panose="05000000000000000000" pitchFamily="2" charset="2"/>
              <a:buChar char="§"/>
              <a:defRPr/>
            </a:pPr>
            <a:r>
              <a:rPr lang="fr-FR" dirty="0"/>
              <a:t>Donnent lieu à une indication SELO ou DNL sur le diplôme si elles sont suivies sur les 2 années</a:t>
            </a:r>
          </a:p>
          <a:p>
            <a:pPr>
              <a:buFont typeface="Wingdings" panose="05000000000000000000" pitchFamily="2" charset="2"/>
              <a:buChar char="§"/>
              <a:defRPr/>
            </a:pPr>
            <a:endParaRPr lang="fr-FR" dirty="0"/>
          </a:p>
          <a:p>
            <a:pPr marL="0" indent="0">
              <a:buFont typeface="Arial"/>
              <a:buNone/>
              <a:defRPr/>
            </a:pPr>
            <a:r>
              <a:rPr lang="fr-FR" sz="2000" b="1" dirty="0">
                <a:solidFill>
                  <a:srgbClr val="FF6600"/>
                </a:solidFill>
              </a:rPr>
              <a:t>Situations particulières </a:t>
            </a:r>
          </a:p>
          <a:p>
            <a:pPr>
              <a:buFont typeface="Wingdings" panose="05000000000000000000" pitchFamily="2" charset="2"/>
              <a:buChar char="§"/>
              <a:defRPr/>
            </a:pPr>
            <a:r>
              <a:rPr lang="fr-FR" dirty="0"/>
              <a:t>En cas d’absence d’évaluation chiffrée annuelle justifiée par le statut ou la scolarité de l’élève et</a:t>
            </a:r>
          </a:p>
          <a:p>
            <a:pPr>
              <a:buFont typeface="Wingdings" panose="05000000000000000000" pitchFamily="2" charset="2"/>
              <a:buChar char="§"/>
              <a:defRPr/>
            </a:pPr>
            <a:r>
              <a:rPr lang="fr-FR" dirty="0"/>
              <a:t>Après autorisation du recteur d’académie, </a:t>
            </a:r>
          </a:p>
          <a:p>
            <a:pPr lvl="1">
              <a:buFont typeface="Wingdings" panose="05000000000000000000" pitchFamily="2" charset="2"/>
              <a:buChar char="§"/>
              <a:defRPr/>
            </a:pPr>
            <a:r>
              <a:rPr lang="fr-FR" sz="1800" dirty="0"/>
              <a:t>La note est composée de la moyenne des autres notes obtenues.</a:t>
            </a:r>
          </a:p>
        </p:txBody>
      </p:sp>
      <p:sp>
        <p:nvSpPr>
          <p:cNvPr id="54275" name="Espace réservé du numéro de diapositive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5CA5F22-FD55-4798-90AF-0BFB4CC518DE}" type="slidenum">
              <a:rPr kumimoji="0" lang="fr-FR" altLang="fr-FR" sz="900" b="1" i="0" u="none" strike="noStrike" kern="1200" cap="none" spc="0" normalizeH="0" baseline="0" noProof="0" smtClean="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45668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500"/>
                                        <p:tgtEl>
                                          <p:spTgt spid="3">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heckerboard(across)">
                                      <p:cBhvr>
                                        <p:cTn id="16" dur="500"/>
                                        <p:tgtEl>
                                          <p:spTgt spid="3">
                                            <p:txEl>
                                              <p:pRg st="1" end="1"/>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heckerboard(across)">
                                      <p:cBhvr>
                                        <p:cTn id="19" dur="500"/>
                                        <p:tgtEl>
                                          <p:spTgt spid="3">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checkerboard(across)">
                                      <p:cBhvr>
                                        <p:cTn id="25" dur="500"/>
                                        <p:tgtEl>
                                          <p:spTgt spid="3">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checkerboard(across)">
                                      <p:cBhvr>
                                        <p:cTn id="28" dur="500"/>
                                        <p:tgtEl>
                                          <p:spTgt spid="3">
                                            <p:txEl>
                                              <p:pRg st="6" end="6"/>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checkerboard(across)">
                                      <p:cBhvr>
                                        <p:cTn id="31" dur="500"/>
                                        <p:tgtEl>
                                          <p:spTgt spid="3">
                                            <p:txEl>
                                              <p:pRg st="7" end="7"/>
                                            </p:txEl>
                                          </p:spTgt>
                                        </p:tgtEl>
                                      </p:cBhvr>
                                    </p:animEffect>
                                  </p:childTnLst>
                                </p:cTn>
                              </p:par>
                              <p:par>
                                <p:cTn id="32" presetID="5" presetClass="entr" presetSubtype="10"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checkerboard(across)">
                                      <p:cBhvr>
                                        <p:cTn id="3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26A9D8F-1BFA-824A-96A9-B8BCC784C74A}"/>
              </a:ext>
            </a:extLst>
          </p:cNvPr>
          <p:cNvSpPr>
            <a:spLocks noGrp="1"/>
          </p:cNvSpPr>
          <p:nvPr>
            <p:ph type="title"/>
          </p:nvPr>
        </p:nvSpPr>
        <p:spPr/>
        <p:txBody>
          <a:bodyPr/>
          <a:lstStyle/>
          <a:p>
            <a:pPr algn="ctr">
              <a:defRPr/>
            </a:pPr>
            <a:r>
              <a:rPr lang="fr-FR" sz="2200" dirty="0"/>
              <a:t>composition de  la note finale  </a:t>
            </a:r>
            <a:br>
              <a:rPr lang="fr-FR" sz="2200" dirty="0"/>
            </a:br>
            <a:r>
              <a:rPr lang="fr-FR" sz="2200" dirty="0"/>
              <a:t>D'épreuves DE Contrôle CONTINU  </a:t>
            </a:r>
            <a:r>
              <a:rPr lang="fr-FR" sz="2200" dirty="0">
                <a:solidFill>
                  <a:schemeClr val="bg2"/>
                </a:solidFill>
              </a:rPr>
              <a:t>(30%)</a:t>
            </a:r>
          </a:p>
        </p:txBody>
      </p:sp>
      <p:sp>
        <p:nvSpPr>
          <p:cNvPr id="55298" name="Espace réservé du texte 4"/>
          <p:cNvSpPr>
            <a:spLocks noGrp="1"/>
          </p:cNvSpPr>
          <p:nvPr>
            <p:ph type="body" sz="quarter" idx="13"/>
          </p:nvPr>
        </p:nvSpPr>
        <p:spPr>
          <a:xfrm>
            <a:off x="684213" y="1484313"/>
            <a:ext cx="7559675" cy="4598987"/>
          </a:xfrm>
        </p:spPr>
        <p:txBody>
          <a:bodyPr/>
          <a:lstStyle/>
          <a:p>
            <a:pPr fontAlgn="base">
              <a:spcAft>
                <a:spcPct val="0"/>
              </a:spcAft>
              <a:buFont typeface="Arial" panose="020B0604020202020204" pitchFamily="34" charset="0"/>
              <a:buChar char="■"/>
            </a:pPr>
            <a:r>
              <a:rPr lang="fr-FR" altLang="fr-FR" b="1" dirty="0">
                <a:solidFill>
                  <a:srgbClr val="FF6600"/>
                </a:solidFill>
              </a:rPr>
              <a:t>Enseignements concernés :</a:t>
            </a:r>
          </a:p>
          <a:p>
            <a:pPr lvl="1" fontAlgn="base">
              <a:spcAft>
                <a:spcPct val="0"/>
              </a:spcAft>
              <a:buFont typeface="Wingdings" panose="05000000000000000000" pitchFamily="2" charset="2"/>
              <a:buChar char="§"/>
            </a:pPr>
            <a:r>
              <a:rPr lang="fr-FR" altLang="fr-FR" sz="1800" dirty="0"/>
              <a:t>Histoire géographie</a:t>
            </a:r>
          </a:p>
          <a:p>
            <a:pPr lvl="1" fontAlgn="base">
              <a:spcAft>
                <a:spcPct val="0"/>
              </a:spcAft>
              <a:buFont typeface="Wingdings" panose="05000000000000000000" pitchFamily="2" charset="2"/>
              <a:buChar char="§"/>
            </a:pPr>
            <a:r>
              <a:rPr lang="fr-FR" altLang="fr-FR" sz="1800" dirty="0"/>
              <a:t>Langue vivante A et B</a:t>
            </a:r>
          </a:p>
          <a:p>
            <a:pPr lvl="1" fontAlgn="base">
              <a:spcAft>
                <a:spcPct val="0"/>
              </a:spcAft>
              <a:buFont typeface="Wingdings" panose="05000000000000000000" pitchFamily="2" charset="2"/>
              <a:buChar char="§"/>
            </a:pPr>
            <a:r>
              <a:rPr lang="fr-FR" altLang="fr-FR" sz="1800" b="1" dirty="0">
                <a:solidFill>
                  <a:srgbClr val="005E8B"/>
                </a:solidFill>
              </a:rPr>
              <a:t>Enseignement scientifique (voie G) </a:t>
            </a:r>
          </a:p>
          <a:p>
            <a:pPr lvl="1" fontAlgn="base">
              <a:spcAft>
                <a:spcPct val="0"/>
              </a:spcAft>
              <a:buFont typeface="Wingdings" panose="05000000000000000000" pitchFamily="2" charset="2"/>
              <a:buChar char="§"/>
            </a:pPr>
            <a:r>
              <a:rPr lang="fr-FR" altLang="fr-FR" sz="1800" dirty="0"/>
              <a:t>EPS (en CCF) </a:t>
            </a:r>
          </a:p>
          <a:p>
            <a:pPr lvl="1" fontAlgn="base">
              <a:spcAft>
                <a:spcPct val="0"/>
              </a:spcAft>
              <a:buFont typeface="Wingdings" panose="05000000000000000000" pitchFamily="2" charset="2"/>
              <a:buChar char="§"/>
            </a:pPr>
            <a:r>
              <a:rPr lang="fr-FR" altLang="fr-FR" sz="1800" b="1" dirty="0">
                <a:solidFill>
                  <a:srgbClr val="005E8B"/>
                </a:solidFill>
              </a:rPr>
              <a:t>Enseignement de spécialité suivi uniquement en première</a:t>
            </a:r>
          </a:p>
          <a:p>
            <a:pPr lvl="1" fontAlgn="base">
              <a:spcAft>
                <a:spcPct val="0"/>
              </a:spcAft>
              <a:buFont typeface="Wingdings" panose="05000000000000000000" pitchFamily="2" charset="2"/>
              <a:buChar char="Ø"/>
            </a:pPr>
            <a:endParaRPr lang="fr-FR" altLang="fr-FR" sz="1800" dirty="0"/>
          </a:p>
          <a:p>
            <a:pPr fontAlgn="base">
              <a:spcAft>
                <a:spcPct val="0"/>
              </a:spcAft>
              <a:buFont typeface="Arial" panose="020B0604020202020204" pitchFamily="34" charset="0"/>
              <a:buChar char="■"/>
            </a:pPr>
            <a:r>
              <a:rPr lang="fr-FR" altLang="fr-FR" b="1" dirty="0">
                <a:solidFill>
                  <a:srgbClr val="FF6600"/>
                </a:solidFill>
              </a:rPr>
              <a:t>Composition de la note des épreuves communes de contrôle continu (30%) :</a:t>
            </a:r>
            <a:r>
              <a:rPr lang="fr-FR" altLang="fr-FR" dirty="0">
                <a:solidFill>
                  <a:srgbClr val="FF6600"/>
                </a:solidFill>
              </a:rPr>
              <a:t> </a:t>
            </a:r>
          </a:p>
          <a:p>
            <a:pPr lvl="1" fontAlgn="base">
              <a:spcAft>
                <a:spcPct val="0"/>
              </a:spcAft>
              <a:buFont typeface="Wingdings" panose="05000000000000000000" pitchFamily="2" charset="2"/>
              <a:buChar char="§"/>
            </a:pPr>
            <a:r>
              <a:rPr lang="fr-FR" altLang="fr-FR" sz="1800" dirty="0"/>
              <a:t>Pour chacun des enseignements, moyenne des notes obtenues lors des épreuves communes, quel que soit leur nombre</a:t>
            </a:r>
          </a:p>
          <a:p>
            <a:pPr lvl="1" fontAlgn="base">
              <a:spcAft>
                <a:spcPct val="0"/>
              </a:spcAft>
              <a:buFont typeface="Wingdings" panose="05000000000000000000" pitchFamily="2" charset="2"/>
              <a:buChar char="§"/>
            </a:pPr>
            <a:r>
              <a:rPr lang="fr-FR" altLang="fr-FR" sz="1800" dirty="0"/>
              <a:t>Moyenne de tous les enseignements à part égale = note globale des épreuves de contrôle continu</a:t>
            </a:r>
          </a:p>
        </p:txBody>
      </p:sp>
      <p:sp>
        <p:nvSpPr>
          <p:cNvPr id="55299" name="Espace réservé du numéro de diapositive 2"/>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0FBDBBD-8651-4FAB-8476-84ED141291B9}" type="slidenum">
              <a:rPr kumimoji="0" lang="fr-FR" altLang="fr-FR" sz="900" b="1" i="0" u="none" strike="noStrike" kern="1200" cap="none" spc="0" normalizeH="0" baseline="0" noProof="0" smtClean="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353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55298">
                                            <p:txEl>
                                              <p:pRg st="0" end="0"/>
                                            </p:txEl>
                                          </p:spTgt>
                                        </p:tgtEl>
                                        <p:attrNameLst>
                                          <p:attrName>style.visibility</p:attrName>
                                        </p:attrNameLst>
                                      </p:cBhvr>
                                      <p:to>
                                        <p:strVal val="visible"/>
                                      </p:to>
                                    </p:set>
                                    <p:animEffect transition="in" filter="checkerboard(across)">
                                      <p:cBhvr>
                                        <p:cTn id="13" dur="500"/>
                                        <p:tgtEl>
                                          <p:spTgt spid="55298">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55298">
                                            <p:txEl>
                                              <p:pRg st="1" end="1"/>
                                            </p:txEl>
                                          </p:spTgt>
                                        </p:tgtEl>
                                        <p:attrNameLst>
                                          <p:attrName>style.visibility</p:attrName>
                                        </p:attrNameLst>
                                      </p:cBhvr>
                                      <p:to>
                                        <p:strVal val="visible"/>
                                      </p:to>
                                    </p:set>
                                    <p:animEffect transition="in" filter="checkerboard(across)">
                                      <p:cBhvr>
                                        <p:cTn id="16" dur="500"/>
                                        <p:tgtEl>
                                          <p:spTgt spid="55298">
                                            <p:txEl>
                                              <p:pRg st="1" end="1"/>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55298">
                                            <p:txEl>
                                              <p:pRg st="2" end="2"/>
                                            </p:txEl>
                                          </p:spTgt>
                                        </p:tgtEl>
                                        <p:attrNameLst>
                                          <p:attrName>style.visibility</p:attrName>
                                        </p:attrNameLst>
                                      </p:cBhvr>
                                      <p:to>
                                        <p:strVal val="visible"/>
                                      </p:to>
                                    </p:set>
                                    <p:animEffect transition="in" filter="checkerboard(across)">
                                      <p:cBhvr>
                                        <p:cTn id="19" dur="500"/>
                                        <p:tgtEl>
                                          <p:spTgt spid="55298">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55298">
                                            <p:txEl>
                                              <p:pRg st="3" end="3"/>
                                            </p:txEl>
                                          </p:spTgt>
                                        </p:tgtEl>
                                        <p:attrNameLst>
                                          <p:attrName>style.visibility</p:attrName>
                                        </p:attrNameLst>
                                      </p:cBhvr>
                                      <p:to>
                                        <p:strVal val="visible"/>
                                      </p:to>
                                    </p:set>
                                    <p:animEffect transition="in" filter="checkerboard(across)">
                                      <p:cBhvr>
                                        <p:cTn id="22" dur="500"/>
                                        <p:tgtEl>
                                          <p:spTgt spid="55298">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55298">
                                            <p:txEl>
                                              <p:pRg st="4" end="4"/>
                                            </p:txEl>
                                          </p:spTgt>
                                        </p:tgtEl>
                                        <p:attrNameLst>
                                          <p:attrName>style.visibility</p:attrName>
                                        </p:attrNameLst>
                                      </p:cBhvr>
                                      <p:to>
                                        <p:strVal val="visible"/>
                                      </p:to>
                                    </p:set>
                                    <p:animEffect transition="in" filter="checkerboard(across)">
                                      <p:cBhvr>
                                        <p:cTn id="25" dur="500"/>
                                        <p:tgtEl>
                                          <p:spTgt spid="55298">
                                            <p:txEl>
                                              <p:pRg st="4" end="4"/>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55298">
                                            <p:txEl>
                                              <p:pRg st="5" end="5"/>
                                            </p:txEl>
                                          </p:spTgt>
                                        </p:tgtEl>
                                        <p:attrNameLst>
                                          <p:attrName>style.visibility</p:attrName>
                                        </p:attrNameLst>
                                      </p:cBhvr>
                                      <p:to>
                                        <p:strVal val="visible"/>
                                      </p:to>
                                    </p:set>
                                    <p:animEffect transition="in" filter="checkerboard(across)">
                                      <p:cBhvr>
                                        <p:cTn id="28" dur="500"/>
                                        <p:tgtEl>
                                          <p:spTgt spid="55298">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55298">
                                            <p:txEl>
                                              <p:pRg st="7" end="7"/>
                                            </p:txEl>
                                          </p:spTgt>
                                        </p:tgtEl>
                                        <p:attrNameLst>
                                          <p:attrName>style.visibility</p:attrName>
                                        </p:attrNameLst>
                                      </p:cBhvr>
                                      <p:to>
                                        <p:strVal val="visible"/>
                                      </p:to>
                                    </p:set>
                                    <p:animEffect transition="in" filter="checkerboard(across)">
                                      <p:cBhvr>
                                        <p:cTn id="33" dur="500"/>
                                        <p:tgtEl>
                                          <p:spTgt spid="55298">
                                            <p:txEl>
                                              <p:pRg st="7" end="7"/>
                                            </p:txEl>
                                          </p:spTgt>
                                        </p:tgtEl>
                                      </p:cBhvr>
                                    </p:animEffect>
                                  </p:childTnLst>
                                </p:cTn>
                              </p:par>
                              <p:par>
                                <p:cTn id="34" presetID="5" presetClass="entr" presetSubtype="10" fill="hold" nodeType="withEffect">
                                  <p:stCondLst>
                                    <p:cond delay="0"/>
                                  </p:stCondLst>
                                  <p:childTnLst>
                                    <p:set>
                                      <p:cBhvr>
                                        <p:cTn id="35" dur="1" fill="hold">
                                          <p:stCondLst>
                                            <p:cond delay="0"/>
                                          </p:stCondLst>
                                        </p:cTn>
                                        <p:tgtEl>
                                          <p:spTgt spid="55298">
                                            <p:txEl>
                                              <p:pRg st="8" end="8"/>
                                            </p:txEl>
                                          </p:spTgt>
                                        </p:tgtEl>
                                        <p:attrNameLst>
                                          <p:attrName>style.visibility</p:attrName>
                                        </p:attrNameLst>
                                      </p:cBhvr>
                                      <p:to>
                                        <p:strVal val="visible"/>
                                      </p:to>
                                    </p:set>
                                    <p:animEffect transition="in" filter="checkerboard(across)">
                                      <p:cBhvr>
                                        <p:cTn id="36" dur="500"/>
                                        <p:tgtEl>
                                          <p:spTgt spid="55298">
                                            <p:txEl>
                                              <p:pRg st="8" end="8"/>
                                            </p:txEl>
                                          </p:spTgt>
                                        </p:tgtEl>
                                      </p:cBhvr>
                                    </p:animEffect>
                                  </p:childTnLst>
                                </p:cTn>
                              </p:par>
                              <p:par>
                                <p:cTn id="37" presetID="5" presetClass="entr" presetSubtype="10" fill="hold" nodeType="withEffect">
                                  <p:stCondLst>
                                    <p:cond delay="0"/>
                                  </p:stCondLst>
                                  <p:childTnLst>
                                    <p:set>
                                      <p:cBhvr>
                                        <p:cTn id="38" dur="1" fill="hold">
                                          <p:stCondLst>
                                            <p:cond delay="0"/>
                                          </p:stCondLst>
                                        </p:cTn>
                                        <p:tgtEl>
                                          <p:spTgt spid="55298">
                                            <p:txEl>
                                              <p:pRg st="9" end="9"/>
                                            </p:txEl>
                                          </p:spTgt>
                                        </p:tgtEl>
                                        <p:attrNameLst>
                                          <p:attrName>style.visibility</p:attrName>
                                        </p:attrNameLst>
                                      </p:cBhvr>
                                      <p:to>
                                        <p:strVal val="visible"/>
                                      </p:to>
                                    </p:set>
                                    <p:animEffect transition="in" filter="checkerboard(across)">
                                      <p:cBhvr>
                                        <p:cTn id="39" dur="500"/>
                                        <p:tgtEl>
                                          <p:spTgt spid="5529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defRPr sz="2800">
                <a:solidFill>
                  <a:srgbClr val="005E8B"/>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9F3E0BF-68C1-4AF8-B3F1-D8FC26BFD96B}" type="slidenum">
              <a:rPr kumimoji="0" lang="fr-FR" altLang="fr-FR" sz="1000" b="1" i="0" u="none" strike="noStrike" kern="1200" cap="none" spc="0" normalizeH="0" baseline="0" noProof="0" smtClean="0">
                <a:ln>
                  <a:noFill/>
                </a:ln>
                <a:solidFill>
                  <a:srgbClr val="40404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fr-FR" altLang="fr-FR" sz="1000" b="1" i="0" u="none" strike="noStrike" kern="1200" cap="none" spc="0" normalizeH="0" baseline="0" noProof="0">
              <a:ln>
                <a:noFill/>
              </a:ln>
              <a:solidFill>
                <a:srgbClr val="404040"/>
              </a:solidFill>
              <a:effectLst/>
              <a:uLnTx/>
              <a:uFillTx/>
              <a:latin typeface="Calibri" panose="020F0502020204030204" pitchFamily="34" charset="0"/>
              <a:ea typeface="+mn-ea"/>
              <a:cs typeface="Arial" panose="020B0604020202020204" pitchFamily="34" charset="0"/>
            </a:endParaRPr>
          </a:p>
        </p:txBody>
      </p:sp>
      <p:sp>
        <p:nvSpPr>
          <p:cNvPr id="6" name="Titre 5">
            <a:extLst>
              <a:ext uri="{FF2B5EF4-FFF2-40B4-BE49-F238E27FC236}">
                <a16:creationId xmlns:a16="http://schemas.microsoft.com/office/drawing/2014/main" id="{3631E1E0-23B3-1D45-BD9E-F7CF31D8E79F}"/>
              </a:ext>
            </a:extLst>
          </p:cNvPr>
          <p:cNvSpPr>
            <a:spLocks noGrp="1"/>
          </p:cNvSpPr>
          <p:nvPr>
            <p:ph type="title"/>
          </p:nvPr>
        </p:nvSpPr>
        <p:spPr>
          <a:xfrm>
            <a:off x="2916238" y="1989138"/>
            <a:ext cx="5897562" cy="2108200"/>
          </a:xfrm>
        </p:spPr>
        <p:txBody>
          <a:bodyPr/>
          <a:lstStyle/>
          <a:p>
            <a:pPr algn="ctr">
              <a:defRPr/>
            </a:pPr>
            <a:r>
              <a:rPr lang="fr-FR" sz="2500" cap="all" dirty="0">
                <a:latin typeface="Arial Black" panose="020B0A04020102020204" pitchFamily="34" charset="0"/>
              </a:rPr>
              <a:t/>
            </a:r>
            <a:br>
              <a:rPr lang="fr-FR" sz="2500" cap="all" dirty="0">
                <a:latin typeface="Arial Black" panose="020B0A04020102020204" pitchFamily="34" charset="0"/>
              </a:rPr>
            </a:br>
            <a:r>
              <a:rPr lang="fr-FR" sz="2500" cap="all" dirty="0">
                <a:latin typeface="Arial Black" panose="020B0A04020102020204" pitchFamily="34" charset="0"/>
              </a:rPr>
              <a:t/>
            </a:r>
            <a:br>
              <a:rPr lang="fr-FR" sz="2500" cap="all" dirty="0">
                <a:latin typeface="Arial Black" panose="020B0A04020102020204" pitchFamily="34" charset="0"/>
              </a:rPr>
            </a:br>
            <a:r>
              <a:rPr lang="fr-FR" sz="2500" cap="all" dirty="0">
                <a:latin typeface="Arial Black" panose="020B0A04020102020204" pitchFamily="34" charset="0"/>
              </a:rPr>
              <a:t>EPREUVES COMMUNES de contrôle continu </a:t>
            </a:r>
            <a:endParaRPr lang="fr-FR" sz="2500" dirty="0">
              <a:latin typeface="Arial Black" panose="020B0A04020102020204" pitchFamily="34" charset="0"/>
            </a:endParaRPr>
          </a:p>
        </p:txBody>
      </p:sp>
    </p:spTree>
    <p:extLst>
      <p:ext uri="{BB962C8B-B14F-4D97-AF65-F5344CB8AC3E}">
        <p14:creationId xmlns:p14="http://schemas.microsoft.com/office/powerpoint/2010/main" val="26475530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F5AF21C-4F64-B54B-A47E-73AD3DCF18CE}"/>
              </a:ext>
            </a:extLst>
          </p:cNvPr>
          <p:cNvSpPr>
            <a:spLocks noGrp="1"/>
          </p:cNvSpPr>
          <p:nvPr>
            <p:ph type="title"/>
          </p:nvPr>
        </p:nvSpPr>
        <p:spPr>
          <a:xfrm>
            <a:off x="793750" y="354013"/>
            <a:ext cx="7881938" cy="987425"/>
          </a:xfrm>
        </p:spPr>
        <p:txBody>
          <a:bodyPr/>
          <a:lstStyle/>
          <a:p>
            <a:pPr algn="ctr">
              <a:defRPr/>
            </a:pPr>
            <a:r>
              <a:rPr lang="fr-FR" sz="2200" dirty="0"/>
              <a:t>LISTE DES EPREUVES </a:t>
            </a:r>
          </a:p>
        </p:txBody>
      </p:sp>
      <p:sp>
        <p:nvSpPr>
          <p:cNvPr id="57346" name="Espace réservé du numéro de diapositive 2"/>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075AFAB-BDC0-455D-9381-4F553B52B0B2}" type="slidenum">
              <a:rPr kumimoji="0" lang="fr-FR" altLang="fr-FR" sz="900" b="1" i="0" u="none" strike="noStrike" kern="1200" cap="none" spc="0" normalizeH="0" baseline="0" noProof="0" smtClean="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graphicFrame>
        <p:nvGraphicFramePr>
          <p:cNvPr id="6" name="Tableau 5">
            <a:extLst>
              <a:ext uri="{FF2B5EF4-FFF2-40B4-BE49-F238E27FC236}">
                <a16:creationId xmlns:a16="http://schemas.microsoft.com/office/drawing/2014/main" id="{A36F4247-AC21-D640-8D36-3B3A352DE18E}"/>
              </a:ext>
            </a:extLst>
          </p:cNvPr>
          <p:cNvGraphicFramePr>
            <a:graphicFrameLocks noGrp="1"/>
          </p:cNvGraphicFramePr>
          <p:nvPr>
            <p:extLst>
              <p:ext uri="{D42A27DB-BD31-4B8C-83A1-F6EECF244321}">
                <p14:modId xmlns:p14="http://schemas.microsoft.com/office/powerpoint/2010/main" val="1069403575"/>
              </p:ext>
            </p:extLst>
          </p:nvPr>
        </p:nvGraphicFramePr>
        <p:xfrm>
          <a:off x="596899" y="1182370"/>
          <a:ext cx="8078789" cy="4514239"/>
        </p:xfrm>
        <a:graphic>
          <a:graphicData uri="http://schemas.openxmlformats.org/drawingml/2006/table">
            <a:tbl>
              <a:tblPr firstRow="1" firstCol="1" bandRow="1">
                <a:tableStyleId>{9DCAF9ED-07DC-4A11-8D7F-57B35C25682E}</a:tableStyleId>
              </a:tblPr>
              <a:tblGrid>
                <a:gridCol w="3124165">
                  <a:extLst>
                    <a:ext uri="{9D8B030D-6E8A-4147-A177-3AD203B41FA5}">
                      <a16:colId xmlns:a16="http://schemas.microsoft.com/office/drawing/2014/main" val="20000"/>
                    </a:ext>
                  </a:extLst>
                </a:gridCol>
                <a:gridCol w="3251236">
                  <a:extLst>
                    <a:ext uri="{9D8B030D-6E8A-4147-A177-3AD203B41FA5}">
                      <a16:colId xmlns:a16="http://schemas.microsoft.com/office/drawing/2014/main" val="20001"/>
                    </a:ext>
                  </a:extLst>
                </a:gridCol>
                <a:gridCol w="1703388">
                  <a:extLst>
                    <a:ext uri="{9D8B030D-6E8A-4147-A177-3AD203B41FA5}">
                      <a16:colId xmlns:a16="http://schemas.microsoft.com/office/drawing/2014/main" val="20002"/>
                    </a:ext>
                  </a:extLst>
                </a:gridCol>
              </a:tblGrid>
              <a:tr h="440690">
                <a:tc>
                  <a:txBody>
                    <a:bodyPr/>
                    <a:lstStyle/>
                    <a:p>
                      <a:pPr algn="ctr">
                        <a:lnSpc>
                          <a:spcPct val="115000"/>
                        </a:lnSpc>
                        <a:spcAft>
                          <a:spcPts val="0"/>
                        </a:spcAft>
                      </a:pPr>
                      <a:r>
                        <a:rPr lang="fr-FR" sz="1300" dirty="0">
                          <a:effectLst/>
                          <a:latin typeface="Arial "/>
                        </a:rPr>
                        <a:t>Contrôle continu</a:t>
                      </a:r>
                      <a:endParaRPr lang="fr-FR" sz="1300" dirty="0">
                        <a:effectLst/>
                        <a:latin typeface="Arial "/>
                        <a:ea typeface="Calibri"/>
                        <a:cs typeface="Times New Roman"/>
                      </a:endParaRPr>
                    </a:p>
                  </a:txBody>
                  <a:tcPr marL="68580" marR="68580" marT="0" marB="0"/>
                </a:tc>
                <a:tc>
                  <a:txBody>
                    <a:bodyPr/>
                    <a:lstStyle/>
                    <a:p>
                      <a:pPr algn="ctr">
                        <a:lnSpc>
                          <a:spcPct val="115000"/>
                        </a:lnSpc>
                        <a:spcAft>
                          <a:spcPts val="0"/>
                        </a:spcAft>
                      </a:pPr>
                      <a:r>
                        <a:rPr lang="fr-FR" sz="1300" dirty="0">
                          <a:effectLst/>
                          <a:latin typeface="Arial "/>
                        </a:rPr>
                        <a:t>Voie générale</a:t>
                      </a:r>
                      <a:endParaRPr lang="fr-FR" sz="1300" dirty="0">
                        <a:effectLst/>
                        <a:latin typeface="Arial "/>
                        <a:ea typeface="Calibri"/>
                        <a:cs typeface="Times New Roman"/>
                      </a:endParaRPr>
                    </a:p>
                  </a:txBody>
                  <a:tcPr marL="68580" marR="68580" marT="0" marB="0"/>
                </a:tc>
                <a:tc>
                  <a:txBody>
                    <a:bodyPr/>
                    <a:lstStyle/>
                    <a:p>
                      <a:pPr marL="89535" algn="ctr">
                        <a:lnSpc>
                          <a:spcPct val="115000"/>
                        </a:lnSpc>
                        <a:spcAft>
                          <a:spcPts val="0"/>
                        </a:spcAft>
                      </a:pPr>
                      <a:endParaRPr lang="fr-FR" sz="1300" dirty="0">
                        <a:effectLst/>
                        <a:latin typeface="Arial "/>
                        <a:ea typeface="Calibri"/>
                        <a:cs typeface="Times New Roman"/>
                      </a:endParaRPr>
                    </a:p>
                  </a:txBody>
                  <a:tcPr marL="68580" marR="68580" marT="0" marB="0"/>
                </a:tc>
                <a:extLst>
                  <a:ext uri="{0D108BD9-81ED-4DB2-BD59-A6C34878D82A}">
                    <a16:rowId xmlns:a16="http://schemas.microsoft.com/office/drawing/2014/main" val="10000"/>
                  </a:ext>
                </a:extLst>
              </a:tr>
              <a:tr h="1266849">
                <a:tc>
                  <a:txBody>
                    <a:bodyPr/>
                    <a:lstStyle/>
                    <a:p>
                      <a:pPr algn="ctr">
                        <a:lnSpc>
                          <a:spcPct val="115000"/>
                        </a:lnSpc>
                        <a:spcAft>
                          <a:spcPts val="0"/>
                        </a:spcAft>
                      </a:pPr>
                      <a:r>
                        <a:rPr lang="fr-FR" sz="1300" dirty="0">
                          <a:effectLst/>
                          <a:latin typeface="Arial "/>
                        </a:rPr>
                        <a:t>Classe de première 1</a:t>
                      </a:r>
                      <a:r>
                        <a:rPr lang="fr-FR" sz="1300" baseline="30000" dirty="0">
                          <a:effectLst/>
                          <a:latin typeface="Arial "/>
                        </a:rPr>
                        <a:t>ère</a:t>
                      </a:r>
                      <a:r>
                        <a:rPr lang="fr-FR" sz="1300" dirty="0">
                          <a:effectLst/>
                          <a:latin typeface="Arial "/>
                        </a:rPr>
                        <a:t> série d’épreuves</a:t>
                      </a:r>
                    </a:p>
                    <a:p>
                      <a:pPr algn="ctr">
                        <a:lnSpc>
                          <a:spcPct val="115000"/>
                        </a:lnSpc>
                        <a:spcAft>
                          <a:spcPts val="0"/>
                        </a:spcAft>
                      </a:pPr>
                      <a:r>
                        <a:rPr lang="fr-FR" sz="1300" dirty="0">
                          <a:solidFill>
                            <a:schemeClr val="bg2"/>
                          </a:solidFill>
                          <a:effectLst/>
                          <a:latin typeface="Arial "/>
                        </a:rPr>
                        <a:t>2</a:t>
                      </a:r>
                      <a:r>
                        <a:rPr lang="fr-FR" sz="1300" baseline="30000" dirty="0">
                          <a:solidFill>
                            <a:schemeClr val="bg2"/>
                          </a:solidFill>
                          <a:effectLst/>
                          <a:latin typeface="Arial "/>
                        </a:rPr>
                        <a:t>e</a:t>
                      </a:r>
                      <a:r>
                        <a:rPr lang="fr-FR" sz="1300" dirty="0">
                          <a:solidFill>
                            <a:schemeClr val="bg2"/>
                          </a:solidFill>
                          <a:effectLst/>
                          <a:latin typeface="Arial "/>
                        </a:rPr>
                        <a:t> trimestre</a:t>
                      </a:r>
                    </a:p>
                    <a:p>
                      <a:pPr algn="ctr">
                        <a:lnSpc>
                          <a:spcPct val="115000"/>
                        </a:lnSpc>
                        <a:spcAft>
                          <a:spcPts val="0"/>
                        </a:spcAft>
                      </a:pPr>
                      <a:r>
                        <a:rPr lang="fr-FR" sz="1300" dirty="0">
                          <a:effectLst/>
                          <a:latin typeface="Arial "/>
                        </a:rPr>
                        <a:t> </a:t>
                      </a:r>
                      <a:endParaRPr lang="fr-FR" sz="1300" dirty="0">
                        <a:solidFill>
                          <a:srgbClr val="FF6600"/>
                        </a:solidFill>
                        <a:effectLst/>
                        <a:latin typeface="Arial "/>
                        <a:ea typeface="Calibri"/>
                        <a:cs typeface="Times New Roman"/>
                      </a:endParaRPr>
                    </a:p>
                  </a:txBody>
                  <a:tcPr marL="68580" marR="68580" marT="0" marB="0" anchor="ctr"/>
                </a:tc>
                <a:tc>
                  <a:txBody>
                    <a:bodyPr/>
                    <a:lstStyle/>
                    <a:p>
                      <a:pPr marL="375285" marR="0" indent="-285750" algn="just" defTabSz="457200" rtl="0" eaLnBrk="1" fontAlgn="auto" latinLnBrk="0" hangingPunct="1">
                        <a:lnSpc>
                          <a:spcPct val="150000"/>
                        </a:lnSpc>
                        <a:spcBef>
                          <a:spcPts val="0"/>
                        </a:spcBef>
                        <a:spcAft>
                          <a:spcPts val="0"/>
                        </a:spcAft>
                        <a:buClr>
                          <a:schemeClr val="accent2"/>
                        </a:buClr>
                        <a:buSzPct val="75000"/>
                        <a:buFont typeface="Wingdings" panose="05000000000000000000" pitchFamily="2" charset="2"/>
                        <a:buChar char="§"/>
                        <a:tabLst/>
                        <a:defRPr/>
                      </a:pPr>
                      <a:r>
                        <a:rPr lang="fr-FR" sz="1300" dirty="0">
                          <a:effectLst/>
                          <a:latin typeface="Arial "/>
                        </a:rPr>
                        <a:t>Histoire</a:t>
                      </a:r>
                      <a:r>
                        <a:rPr lang="fr-FR" sz="1300" baseline="0" dirty="0">
                          <a:effectLst/>
                          <a:latin typeface="Arial "/>
                        </a:rPr>
                        <a:t> </a:t>
                      </a:r>
                      <a:r>
                        <a:rPr lang="fr-FR" sz="1300" dirty="0">
                          <a:effectLst/>
                          <a:latin typeface="Arial "/>
                        </a:rPr>
                        <a:t>géographie</a:t>
                      </a:r>
                    </a:p>
                    <a:p>
                      <a:pPr marL="375285" indent="-285750" algn="just">
                        <a:lnSpc>
                          <a:spcPct val="150000"/>
                        </a:lnSpc>
                        <a:spcAft>
                          <a:spcPts val="0"/>
                        </a:spcAft>
                        <a:buClr>
                          <a:schemeClr val="accent2"/>
                        </a:buClr>
                        <a:buSzPct val="75000"/>
                        <a:buFont typeface="Wingdings" panose="05000000000000000000" pitchFamily="2" charset="2"/>
                        <a:buChar char="§"/>
                      </a:pPr>
                      <a:r>
                        <a:rPr lang="fr-FR" sz="1300" dirty="0">
                          <a:effectLst/>
                          <a:latin typeface="Arial "/>
                        </a:rPr>
                        <a:t>LVA</a:t>
                      </a:r>
                    </a:p>
                    <a:p>
                      <a:pPr marL="375285" indent="-285750" algn="just">
                        <a:lnSpc>
                          <a:spcPct val="150000"/>
                        </a:lnSpc>
                        <a:spcAft>
                          <a:spcPts val="0"/>
                        </a:spcAft>
                        <a:buClr>
                          <a:schemeClr val="accent2"/>
                        </a:buClr>
                        <a:buSzPct val="75000"/>
                        <a:buFont typeface="Wingdings" panose="05000000000000000000" pitchFamily="2" charset="2"/>
                        <a:buChar char="§"/>
                      </a:pPr>
                      <a:r>
                        <a:rPr lang="fr-FR" sz="1300" dirty="0">
                          <a:effectLst/>
                          <a:latin typeface="Arial "/>
                        </a:rPr>
                        <a:t>LVB </a:t>
                      </a:r>
                    </a:p>
                  </a:txBody>
                  <a:tcPr marL="68580" marR="68580" marT="0" marB="0"/>
                </a:tc>
                <a:tc>
                  <a:txBody>
                    <a:bodyPr/>
                    <a:lstStyle/>
                    <a:p>
                      <a:pPr marL="375285" marR="0" indent="-285750" algn="just" defTabSz="457200" rtl="0" eaLnBrk="1" fontAlgn="auto" latinLnBrk="0" hangingPunct="1">
                        <a:lnSpc>
                          <a:spcPct val="115000"/>
                        </a:lnSpc>
                        <a:spcBef>
                          <a:spcPts val="0"/>
                        </a:spcBef>
                        <a:spcAft>
                          <a:spcPts val="0"/>
                        </a:spcAft>
                        <a:buClr>
                          <a:schemeClr val="accent2"/>
                        </a:buClr>
                        <a:buSzPct val="75000"/>
                        <a:buFont typeface="Wingdings" panose="05000000000000000000" pitchFamily="2" charset="2"/>
                        <a:buChar char="§"/>
                        <a:tabLst/>
                        <a:defRPr/>
                      </a:pPr>
                      <a:endParaRPr lang="fr-FR" sz="1300" dirty="0">
                        <a:effectLst/>
                        <a:latin typeface="Arial "/>
                        <a:ea typeface="Calibri"/>
                        <a:cs typeface="Times New Roman"/>
                      </a:endParaRPr>
                    </a:p>
                  </a:txBody>
                  <a:tcPr marL="68580" marR="68580" marT="0" marB="0"/>
                </a:tc>
                <a:extLst>
                  <a:ext uri="{0D108BD9-81ED-4DB2-BD59-A6C34878D82A}">
                    <a16:rowId xmlns:a16="http://schemas.microsoft.com/office/drawing/2014/main" val="10001"/>
                  </a:ext>
                </a:extLst>
              </a:tr>
              <a:tr h="1469049">
                <a:tc>
                  <a:txBody>
                    <a:bodyPr/>
                    <a:lstStyle/>
                    <a:p>
                      <a:pPr algn="ctr">
                        <a:lnSpc>
                          <a:spcPct val="115000"/>
                        </a:lnSpc>
                        <a:spcAft>
                          <a:spcPts val="0"/>
                        </a:spcAft>
                      </a:pPr>
                      <a:r>
                        <a:rPr lang="fr-FR" sz="1300" dirty="0">
                          <a:effectLst/>
                          <a:latin typeface="Arial "/>
                        </a:rPr>
                        <a:t>Classe de première</a:t>
                      </a:r>
                    </a:p>
                    <a:p>
                      <a:pPr algn="ctr">
                        <a:lnSpc>
                          <a:spcPct val="115000"/>
                        </a:lnSpc>
                        <a:spcAft>
                          <a:spcPts val="0"/>
                        </a:spcAft>
                      </a:pPr>
                      <a:r>
                        <a:rPr lang="fr-FR" sz="1300" dirty="0">
                          <a:effectLst/>
                          <a:latin typeface="Arial "/>
                        </a:rPr>
                        <a:t>2</a:t>
                      </a:r>
                      <a:r>
                        <a:rPr lang="fr-FR" sz="1300" baseline="30000" dirty="0">
                          <a:effectLst/>
                          <a:latin typeface="Arial "/>
                        </a:rPr>
                        <a:t>e</a:t>
                      </a:r>
                      <a:r>
                        <a:rPr lang="fr-FR" sz="1300" dirty="0">
                          <a:effectLst/>
                          <a:latin typeface="Arial "/>
                        </a:rPr>
                        <a:t> série d’épreuves</a:t>
                      </a:r>
                    </a:p>
                    <a:p>
                      <a:pPr algn="ctr">
                        <a:lnSpc>
                          <a:spcPct val="115000"/>
                        </a:lnSpc>
                        <a:spcAft>
                          <a:spcPts val="0"/>
                        </a:spcAft>
                      </a:pPr>
                      <a:r>
                        <a:rPr lang="fr-FR" sz="1300" dirty="0">
                          <a:solidFill>
                            <a:schemeClr val="bg2"/>
                          </a:solidFill>
                          <a:effectLst/>
                          <a:latin typeface="Arial "/>
                        </a:rPr>
                        <a:t>3</a:t>
                      </a:r>
                      <a:r>
                        <a:rPr lang="fr-FR" sz="1300" baseline="30000" dirty="0">
                          <a:solidFill>
                            <a:schemeClr val="bg2"/>
                          </a:solidFill>
                          <a:effectLst/>
                          <a:latin typeface="Arial "/>
                        </a:rPr>
                        <a:t>e</a:t>
                      </a:r>
                      <a:r>
                        <a:rPr lang="fr-FR" sz="1300" dirty="0">
                          <a:solidFill>
                            <a:schemeClr val="bg2"/>
                          </a:solidFill>
                          <a:effectLst/>
                          <a:latin typeface="Arial "/>
                        </a:rPr>
                        <a:t> trimestre</a:t>
                      </a:r>
                      <a:endParaRPr lang="fr-FR" sz="1300" dirty="0">
                        <a:solidFill>
                          <a:schemeClr val="bg2"/>
                        </a:solidFill>
                        <a:effectLst/>
                        <a:latin typeface="Arial "/>
                        <a:ea typeface="Calibri"/>
                        <a:cs typeface="Times New Roman"/>
                      </a:endParaRPr>
                    </a:p>
                  </a:txBody>
                  <a:tcPr marL="68580" marR="68580" marT="0" marB="0" anchor="ctr"/>
                </a:tc>
                <a:tc>
                  <a:txBody>
                    <a:bodyPr/>
                    <a:lstStyle/>
                    <a:p>
                      <a:pPr marL="396875" marR="0" indent="-285750" algn="just" defTabSz="457200" rtl="0" eaLnBrk="1" fontAlgn="auto" latinLnBrk="0" hangingPunct="1">
                        <a:lnSpc>
                          <a:spcPct val="115000"/>
                        </a:lnSpc>
                        <a:spcBef>
                          <a:spcPts val="0"/>
                        </a:spcBef>
                        <a:spcAft>
                          <a:spcPts val="0"/>
                        </a:spcAft>
                        <a:buClr>
                          <a:schemeClr val="accent2"/>
                        </a:buClr>
                        <a:buSzPct val="75000"/>
                        <a:buFont typeface="Wingdings" panose="05000000000000000000" pitchFamily="2" charset="2"/>
                        <a:buChar char="§"/>
                        <a:tabLst/>
                        <a:defRPr/>
                      </a:pPr>
                      <a:r>
                        <a:rPr lang="fr-FR" sz="1300" dirty="0">
                          <a:effectLst/>
                          <a:latin typeface="Arial "/>
                        </a:rPr>
                        <a:t>Histoire géographie </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LVA </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LVB </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b="1" dirty="0">
                          <a:effectLst/>
                          <a:latin typeface="Arial "/>
                        </a:rPr>
                        <a:t>Enseignement scientifique </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b="1" dirty="0">
                          <a:effectLst/>
                          <a:latin typeface="Arial "/>
                        </a:rPr>
                        <a:t>Enseignement de spécialité  de 1</a:t>
                      </a:r>
                      <a:r>
                        <a:rPr lang="fr-FR" sz="1300" b="1" baseline="30000" dirty="0">
                          <a:effectLst/>
                          <a:latin typeface="Arial "/>
                        </a:rPr>
                        <a:t>ère</a:t>
                      </a:r>
                      <a:r>
                        <a:rPr lang="fr-FR" sz="1300" b="1" dirty="0">
                          <a:effectLst/>
                          <a:latin typeface="Arial "/>
                        </a:rPr>
                        <a:t> </a:t>
                      </a:r>
                      <a:endParaRPr lang="fr-FR" sz="1300" b="1" dirty="0">
                        <a:effectLst/>
                        <a:latin typeface="Arial "/>
                        <a:ea typeface="Calibri"/>
                        <a:cs typeface="Times New Roman"/>
                      </a:endParaRPr>
                    </a:p>
                  </a:txBody>
                  <a:tcPr marL="68580" marR="68580" marT="0" marB="0"/>
                </a:tc>
                <a:tc>
                  <a:txBody>
                    <a:bodyPr/>
                    <a:lstStyle/>
                    <a:p>
                      <a:pPr marL="396875" marR="0" indent="-285750" algn="just" defTabSz="457200" rtl="0" eaLnBrk="1" fontAlgn="auto" latinLnBrk="0" hangingPunct="1">
                        <a:lnSpc>
                          <a:spcPct val="115000"/>
                        </a:lnSpc>
                        <a:spcBef>
                          <a:spcPts val="0"/>
                        </a:spcBef>
                        <a:spcAft>
                          <a:spcPts val="0"/>
                        </a:spcAft>
                        <a:buClr>
                          <a:schemeClr val="accent2"/>
                        </a:buClr>
                        <a:buSzPct val="75000"/>
                        <a:buFont typeface="Wingdings" panose="05000000000000000000" pitchFamily="2" charset="2"/>
                        <a:buChar char="§"/>
                        <a:tabLst/>
                        <a:defRPr/>
                      </a:pPr>
                      <a:endParaRPr lang="fr-FR" sz="1300" dirty="0">
                        <a:effectLst/>
                        <a:latin typeface="Arial "/>
                        <a:ea typeface="Calibri"/>
                        <a:cs typeface="Times New Roman"/>
                      </a:endParaRPr>
                    </a:p>
                  </a:txBody>
                  <a:tcPr marL="68580" marR="68580" marT="0" marB="0"/>
                </a:tc>
                <a:extLst>
                  <a:ext uri="{0D108BD9-81ED-4DB2-BD59-A6C34878D82A}">
                    <a16:rowId xmlns:a16="http://schemas.microsoft.com/office/drawing/2014/main" val="10002"/>
                  </a:ext>
                </a:extLst>
              </a:tr>
              <a:tr h="1337651">
                <a:tc>
                  <a:txBody>
                    <a:bodyPr/>
                    <a:lstStyle/>
                    <a:p>
                      <a:pPr algn="ctr">
                        <a:lnSpc>
                          <a:spcPct val="115000"/>
                        </a:lnSpc>
                        <a:spcAft>
                          <a:spcPts val="0"/>
                        </a:spcAft>
                      </a:pPr>
                      <a:r>
                        <a:rPr lang="fr-FR" sz="1300" dirty="0">
                          <a:effectLst/>
                          <a:latin typeface="Arial "/>
                        </a:rPr>
                        <a:t>Classe de terminale </a:t>
                      </a:r>
                    </a:p>
                    <a:p>
                      <a:pPr algn="ctr">
                        <a:lnSpc>
                          <a:spcPct val="115000"/>
                        </a:lnSpc>
                        <a:spcAft>
                          <a:spcPts val="0"/>
                        </a:spcAft>
                      </a:pPr>
                      <a:r>
                        <a:rPr lang="fr-FR" sz="1300" dirty="0">
                          <a:effectLst/>
                          <a:latin typeface="Arial "/>
                        </a:rPr>
                        <a:t>3</a:t>
                      </a:r>
                      <a:r>
                        <a:rPr lang="fr-FR" sz="1300" baseline="30000" dirty="0">
                          <a:effectLst/>
                          <a:latin typeface="Arial "/>
                        </a:rPr>
                        <a:t>e</a:t>
                      </a:r>
                      <a:r>
                        <a:rPr lang="fr-FR" sz="1300" dirty="0">
                          <a:effectLst/>
                          <a:latin typeface="Arial "/>
                        </a:rPr>
                        <a:t> série d’épreuves</a:t>
                      </a:r>
                    </a:p>
                  </a:txBody>
                  <a:tcPr marL="68580" marR="68580" marT="0" marB="0" anchor="ctr"/>
                </a:tc>
                <a:tc>
                  <a:txBody>
                    <a:bodyPr/>
                    <a:lstStyle/>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LVA (écrit et oral)</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LVB (écrit et oral)</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Histoire géographie</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b="1" dirty="0">
                          <a:effectLst/>
                          <a:latin typeface="Arial "/>
                        </a:rPr>
                        <a:t>Enseignement scientifique </a:t>
                      </a:r>
                      <a:endParaRPr lang="fr-FR" sz="1300" b="1" dirty="0">
                        <a:effectLst/>
                        <a:latin typeface="Arial "/>
                        <a:ea typeface="Calibri"/>
                        <a:cs typeface="Times New Roman"/>
                      </a:endParaRPr>
                    </a:p>
                  </a:txBody>
                  <a:tcPr marL="68580" marR="68580" marT="0" marB="0"/>
                </a:tc>
                <a:tc>
                  <a:txBody>
                    <a:bodyPr/>
                    <a:lstStyle/>
                    <a:p>
                      <a:pPr marL="396875" indent="-285750" algn="just">
                        <a:lnSpc>
                          <a:spcPct val="115000"/>
                        </a:lnSpc>
                        <a:spcAft>
                          <a:spcPts val="0"/>
                        </a:spcAft>
                        <a:buClr>
                          <a:schemeClr val="accent2"/>
                        </a:buClr>
                        <a:buSzPct val="75000"/>
                        <a:buFont typeface="Wingdings" panose="05000000000000000000" pitchFamily="2" charset="2"/>
                        <a:buChar char="§"/>
                      </a:pPr>
                      <a:endParaRPr lang="fr-FR" sz="1300" dirty="0">
                        <a:effectLst/>
                        <a:latin typeface="Arial "/>
                        <a:ea typeface="Calibri"/>
                        <a:cs typeface="Times New Roman"/>
                      </a:endParaRPr>
                    </a:p>
                  </a:txBody>
                  <a:tcPr marL="68580" marR="68580" marT="0" marB="0"/>
                </a:tc>
                <a:extLst>
                  <a:ext uri="{0D108BD9-81ED-4DB2-BD59-A6C34878D82A}">
                    <a16:rowId xmlns:a16="http://schemas.microsoft.com/office/drawing/2014/main" val="10003"/>
                  </a:ext>
                </a:extLst>
              </a:tr>
            </a:tbl>
          </a:graphicData>
        </a:graphic>
      </p:graphicFrame>
      <p:sp>
        <p:nvSpPr>
          <p:cNvPr id="57367" name="ZoneTexte 1"/>
          <p:cNvSpPr txBox="1">
            <a:spLocks noChangeArrowheads="1"/>
          </p:cNvSpPr>
          <p:nvPr/>
        </p:nvSpPr>
        <p:spPr bwMode="auto">
          <a:xfrm>
            <a:off x="395288" y="5867400"/>
            <a:ext cx="8280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100000"/>
              <a:buFont typeface="Arial" panose="020B0604020202020204" pitchFamily="34" charset="0"/>
              <a:buChar char="■"/>
              <a:defRPr>
                <a:solidFill>
                  <a:schemeClr val="tx1"/>
                </a:solidFill>
                <a:latin typeface="Arial" panose="020B0604020202020204" pitchFamily="34" charset="0"/>
                <a:ea typeface="Roboto" pitchFamily="2" charset="0"/>
                <a:cs typeface="Arial" panose="020B0604020202020204" pitchFamily="34" charset="0"/>
              </a:defRPr>
            </a:lvl1pPr>
            <a:lvl2pPr marL="742950" indent="-285750">
              <a:spcBef>
                <a:spcPct val="20000"/>
              </a:spcBef>
              <a:buClr>
                <a:schemeClr val="bg2"/>
              </a:buClr>
              <a:buFont typeface="Arial Italic"/>
              <a:buChar char="■"/>
              <a:defRPr sz="1300">
                <a:solidFill>
                  <a:schemeClr val="tx1"/>
                </a:solidFill>
                <a:latin typeface="Arial" panose="020B0604020202020204" pitchFamily="34" charset="0"/>
                <a:ea typeface="Roboto" pitchFamily="2" charset="0"/>
                <a:cs typeface="Arial" panose="020B0604020202020204" pitchFamily="34" charset="0"/>
              </a:defRPr>
            </a:lvl2pPr>
            <a:lvl3pPr marL="1143000" indent="-228600">
              <a:spcBef>
                <a:spcPct val="20000"/>
              </a:spcBef>
              <a:buFont typeface="Arial" panose="020B0604020202020204" pitchFamily="34" charset="0"/>
              <a:defRPr sz="1300">
                <a:solidFill>
                  <a:schemeClr val="tx1"/>
                </a:solidFill>
                <a:latin typeface="Arial" panose="020B0604020202020204" pitchFamily="34" charset="0"/>
                <a:ea typeface="Roboto" pitchFamily="2" charset="0"/>
                <a:cs typeface="Arial" panose="020B0604020202020204" pitchFamily="34" charset="0"/>
              </a:defRPr>
            </a:lvl3pPr>
            <a:lvl4pPr marL="1600200" indent="-228600">
              <a:spcBef>
                <a:spcPct val="20000"/>
              </a:spcBef>
              <a:buClr>
                <a:schemeClr val="bg2"/>
              </a:buClr>
              <a:buFont typeface="Arial" panose="020B0604020202020204" pitchFamily="34" charset="0"/>
              <a:buChar char="–"/>
              <a:defRPr sz="1100">
                <a:solidFill>
                  <a:schemeClr val="tx1"/>
                </a:solidFill>
                <a:latin typeface="Arial" panose="020B0604020202020204" pitchFamily="34" charset="0"/>
                <a:ea typeface="Roboto" pitchFamily="2" charset="0"/>
                <a:cs typeface="Arial" panose="020B0604020202020204" pitchFamily="34" charset="0"/>
              </a:defRPr>
            </a:lvl4pPr>
            <a:lvl5pPr marL="2057400" indent="-228600">
              <a:spcBef>
                <a:spcPct val="20000"/>
              </a:spcBef>
              <a:buFont typeface="Arial" panose="020B0604020202020204" pitchFamily="34" charset="0"/>
              <a:defRPr sz="1100">
                <a:solidFill>
                  <a:schemeClr val="tx1"/>
                </a:solidFill>
                <a:latin typeface="Arial" panose="020B0604020202020204" pitchFamily="34" charset="0"/>
                <a:ea typeface="Roboto" pitchFamily="2"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defRPr sz="1100">
                <a:solidFill>
                  <a:schemeClr val="tx1"/>
                </a:solidFill>
                <a:latin typeface="Arial" panose="020B0604020202020204" pitchFamily="34" charset="0"/>
                <a:ea typeface="Roboto" pitchFamily="2"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defRPr sz="1100">
                <a:solidFill>
                  <a:schemeClr val="tx1"/>
                </a:solidFill>
                <a:latin typeface="Arial" panose="020B0604020202020204" pitchFamily="34" charset="0"/>
                <a:ea typeface="Roboto" pitchFamily="2"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defRPr sz="1100">
                <a:solidFill>
                  <a:schemeClr val="tx1"/>
                </a:solidFill>
                <a:latin typeface="Arial" panose="020B0604020202020204" pitchFamily="34" charset="0"/>
                <a:ea typeface="Roboto" pitchFamily="2"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defRPr sz="1100">
                <a:solidFill>
                  <a:schemeClr val="tx1"/>
                </a:solidFill>
                <a:latin typeface="Arial" panose="020B0604020202020204" pitchFamily="34" charset="0"/>
                <a:ea typeface="Roboto" pitchFamily="2"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500" b="0" i="1" u="none" strike="noStrike" kern="1200" cap="none" spc="0" normalizeH="0" baseline="0" noProof="0">
                <a:ln>
                  <a:noFill/>
                </a:ln>
                <a:solidFill>
                  <a:prstClr val="black"/>
                </a:solidFill>
                <a:effectLst/>
                <a:uLnTx/>
                <a:uFillTx/>
                <a:latin typeface="Arial "/>
                <a:cs typeface="Arial" panose="020B0604020202020204" pitchFamily="34" charset="0"/>
              </a:rPr>
              <a:t>Cadrage des épreuves : cf. </a:t>
            </a:r>
            <a:r>
              <a:rPr kumimoji="0" lang="fr-FR" altLang="fr-FR" sz="1500" b="0" i="1" u="none" strike="noStrike" kern="1200" cap="none" spc="0" normalizeH="0" baseline="0" noProof="0">
                <a:ln>
                  <a:noFill/>
                </a:ln>
                <a:solidFill>
                  <a:prstClr val="black"/>
                </a:solidFill>
                <a:effectLst/>
                <a:uLnTx/>
                <a:uFillTx/>
                <a:latin typeface="Arial "/>
                <a:cs typeface="Arial" panose="020B0604020202020204" pitchFamily="34" charset="0"/>
                <a:hlinkClick r:id="rId3"/>
              </a:rPr>
              <a:t>notes de service n° 2019-056  et suivantes du 18-4-2019</a:t>
            </a:r>
            <a:endParaRPr kumimoji="0" lang="fr-FR" altLang="fr-FR" sz="1500" b="0" i="1" u="none" strike="noStrike" kern="1200" cap="none" spc="0" normalizeH="0" baseline="0" noProof="0">
              <a:ln>
                <a:noFill/>
              </a:ln>
              <a:solidFill>
                <a:prstClr val="black"/>
              </a:solidFill>
              <a:effectLst/>
              <a:uLnTx/>
              <a:uFillTx/>
              <a:latin typeface="Arial "/>
              <a:cs typeface="Arial" panose="020B0604020202020204" pitchFamily="34" charset="0"/>
            </a:endParaRPr>
          </a:p>
        </p:txBody>
      </p:sp>
    </p:spTree>
    <p:extLst>
      <p:ext uri="{BB962C8B-B14F-4D97-AF65-F5344CB8AC3E}">
        <p14:creationId xmlns:p14="http://schemas.microsoft.com/office/powerpoint/2010/main" val="20084014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DB61A5-B532-0E4E-BB8A-ADE17ECF0D27}"/>
              </a:ext>
            </a:extLst>
          </p:cNvPr>
          <p:cNvSpPr>
            <a:spLocks noGrp="1"/>
          </p:cNvSpPr>
          <p:nvPr>
            <p:ph type="title"/>
          </p:nvPr>
        </p:nvSpPr>
        <p:spPr/>
        <p:txBody>
          <a:bodyPr/>
          <a:lstStyle/>
          <a:p>
            <a:r>
              <a:rPr lang="fr-FR" dirty="0"/>
              <a:t>CALENDRIER DES EPREUVES</a:t>
            </a:r>
          </a:p>
        </p:txBody>
      </p:sp>
      <p:pic>
        <p:nvPicPr>
          <p:cNvPr id="5" name="Image 4">
            <a:extLst>
              <a:ext uri="{FF2B5EF4-FFF2-40B4-BE49-F238E27FC236}">
                <a16:creationId xmlns:a16="http://schemas.microsoft.com/office/drawing/2014/main" id="{599364EB-20D8-2049-A499-4FF559965827}"/>
              </a:ext>
            </a:extLst>
          </p:cNvPr>
          <p:cNvPicPr>
            <a:picLocks noChangeAspect="1"/>
          </p:cNvPicPr>
          <p:nvPr/>
        </p:nvPicPr>
        <p:blipFill>
          <a:blip r:embed="rId2"/>
          <a:stretch>
            <a:fillRect/>
          </a:stretch>
        </p:blipFill>
        <p:spPr>
          <a:xfrm>
            <a:off x="755650" y="1993900"/>
            <a:ext cx="7632700" cy="2870200"/>
          </a:xfrm>
          <a:prstGeom prst="rect">
            <a:avLst/>
          </a:prstGeom>
        </p:spPr>
      </p:pic>
      <p:sp>
        <p:nvSpPr>
          <p:cNvPr id="3" name="Espace réservé du texte 2">
            <a:extLst>
              <a:ext uri="{FF2B5EF4-FFF2-40B4-BE49-F238E27FC236}">
                <a16:creationId xmlns:a16="http://schemas.microsoft.com/office/drawing/2014/main" id="{DA791D43-E726-504A-8E4D-57081ACF55EC}"/>
              </a:ext>
            </a:extLst>
          </p:cNvPr>
          <p:cNvSpPr>
            <a:spLocks noGrp="1"/>
          </p:cNvSpPr>
          <p:nvPr>
            <p:ph type="body" sz="quarter" idx="13"/>
          </p:nvPr>
        </p:nvSpPr>
        <p:spPr/>
        <p:txBody>
          <a:bodyPr/>
          <a:lstStyle/>
          <a:p>
            <a:pPr marL="0" indent="0">
              <a:buNone/>
            </a:pPr>
            <a:endParaRPr lang="fr-FR" dirty="0"/>
          </a:p>
        </p:txBody>
      </p:sp>
      <p:sp>
        <p:nvSpPr>
          <p:cNvPr id="4" name="Espace réservé du numéro de diapositive 3">
            <a:extLst>
              <a:ext uri="{FF2B5EF4-FFF2-40B4-BE49-F238E27FC236}">
                <a16:creationId xmlns:a16="http://schemas.microsoft.com/office/drawing/2014/main" id="{1252D17E-32B4-C74A-ABE3-B3A56C065D79}"/>
              </a:ext>
            </a:extLst>
          </p:cNvPr>
          <p:cNvSpPr>
            <a:spLocks noGrp="1"/>
          </p:cNvSpPr>
          <p:nvPr>
            <p:ph type="sldNum" sz="quarter" idx="1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E3939F5-9D44-4E85-989F-719D13343249}" type="slidenum">
              <a:rPr kumimoji="0" lang="fr-FR" altLang="fr-FR" sz="900" b="1" i="0" u="none" strike="noStrike" kern="1200" cap="none" spc="0" normalizeH="0" baseline="0" noProof="0" smtClean="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
        <p:nvSpPr>
          <p:cNvPr id="6" name="Ellipse 5">
            <a:extLst>
              <a:ext uri="{FF2B5EF4-FFF2-40B4-BE49-F238E27FC236}">
                <a16:creationId xmlns:a16="http://schemas.microsoft.com/office/drawing/2014/main" id="{8AF7E5A0-3538-1C46-98AB-2BFE69BFFB93}"/>
              </a:ext>
            </a:extLst>
          </p:cNvPr>
          <p:cNvSpPr/>
          <p:nvPr/>
        </p:nvSpPr>
        <p:spPr>
          <a:xfrm>
            <a:off x="6529754" y="3291294"/>
            <a:ext cx="1869709" cy="1572806"/>
          </a:xfrm>
          <a:prstGeom prst="ellipse">
            <a:avLst/>
          </a:prstGeom>
          <a:no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noFill/>
            </a:endParaRPr>
          </a:p>
        </p:txBody>
      </p:sp>
      <p:sp>
        <p:nvSpPr>
          <p:cNvPr id="7" name="ZoneTexte 6">
            <a:extLst>
              <a:ext uri="{FF2B5EF4-FFF2-40B4-BE49-F238E27FC236}">
                <a16:creationId xmlns:a16="http://schemas.microsoft.com/office/drawing/2014/main" id="{1A298710-4279-1342-A993-504C83932B0F}"/>
              </a:ext>
            </a:extLst>
          </p:cNvPr>
          <p:cNvSpPr txBox="1"/>
          <p:nvPr/>
        </p:nvSpPr>
        <p:spPr>
          <a:xfrm>
            <a:off x="6023113" y="3617843"/>
            <a:ext cx="586409" cy="646331"/>
          </a:xfrm>
          <a:prstGeom prst="rect">
            <a:avLst/>
          </a:prstGeom>
          <a:noFill/>
        </p:spPr>
        <p:txBody>
          <a:bodyPr wrap="square" rtlCol="0">
            <a:spAutoFit/>
          </a:bodyPr>
          <a:lstStyle/>
          <a:p>
            <a:r>
              <a:rPr lang="fr-FR" sz="1200" dirty="0"/>
              <a:t>Ouverture BNS</a:t>
            </a:r>
          </a:p>
        </p:txBody>
      </p:sp>
    </p:spTree>
    <p:extLst>
      <p:ext uri="{BB962C8B-B14F-4D97-AF65-F5344CB8AC3E}">
        <p14:creationId xmlns:p14="http://schemas.microsoft.com/office/powerpoint/2010/main" val="1958070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140CB09-27D6-A14B-B414-EEB1089D5022}"/>
              </a:ext>
            </a:extLst>
          </p:cNvPr>
          <p:cNvSpPr>
            <a:spLocks noGrp="1"/>
          </p:cNvSpPr>
          <p:nvPr>
            <p:ph type="title"/>
          </p:nvPr>
        </p:nvSpPr>
        <p:spPr>
          <a:xfrm>
            <a:off x="793750" y="354013"/>
            <a:ext cx="7881938" cy="987425"/>
          </a:xfrm>
        </p:spPr>
        <p:txBody>
          <a:bodyPr/>
          <a:lstStyle/>
          <a:p>
            <a:pPr algn="ctr">
              <a:defRPr/>
            </a:pPr>
            <a:r>
              <a:rPr lang="fr-FR" sz="2200" dirty="0"/>
              <a:t>ORGANISATION DES EPREUVES </a:t>
            </a:r>
          </a:p>
        </p:txBody>
      </p:sp>
      <p:sp>
        <p:nvSpPr>
          <p:cNvPr id="60418" name="Espace réservé du numéro de diapositive 2"/>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562F3E5-4DD7-452E-862E-A66CC4A39284}" type="slidenum">
              <a:rPr kumimoji="0" lang="fr-FR" altLang="fr-FR" sz="900" b="1" i="0" u="none" strike="noStrike" kern="1200" cap="none" spc="0" normalizeH="0" baseline="0" noProof="0" smtClean="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
        <p:nvSpPr>
          <p:cNvPr id="7" name="Espace réservé du texte 4">
            <a:extLst>
              <a:ext uri="{FF2B5EF4-FFF2-40B4-BE49-F238E27FC236}">
                <a16:creationId xmlns:a16="http://schemas.microsoft.com/office/drawing/2014/main" id="{0DD285DF-F158-1D43-B0D8-4798D7361DFF}"/>
              </a:ext>
            </a:extLst>
          </p:cNvPr>
          <p:cNvSpPr>
            <a:spLocks noGrp="1"/>
          </p:cNvSpPr>
          <p:nvPr>
            <p:ph type="body" sz="quarter" idx="13"/>
          </p:nvPr>
        </p:nvSpPr>
        <p:spPr>
          <a:xfrm>
            <a:off x="468313" y="1196975"/>
            <a:ext cx="8218487" cy="4873625"/>
          </a:xfrm>
        </p:spPr>
        <p:txBody>
          <a:bodyPr/>
          <a:lstStyle/>
          <a:p>
            <a:pPr marL="0" indent="0">
              <a:buFont typeface="Arial"/>
              <a:buNone/>
              <a:defRPr/>
            </a:pPr>
            <a:r>
              <a:rPr lang="fr-FR" b="1" dirty="0">
                <a:solidFill>
                  <a:srgbClr val="FF6600"/>
                </a:solidFill>
              </a:rPr>
              <a:t>Le chef d’établissement en détermine les modalités : </a:t>
            </a:r>
          </a:p>
          <a:p>
            <a:pPr marL="628650" indent="0">
              <a:buFont typeface="Arial"/>
              <a:buNone/>
              <a:defRPr/>
            </a:pPr>
            <a:r>
              <a:rPr lang="fr-FR" sz="1400" b="1" dirty="0"/>
              <a:t>- En cohérence avec les </a:t>
            </a:r>
            <a:r>
              <a:rPr lang="fr-FR" sz="1400" b="1" u="sng" dirty="0"/>
              <a:t>dates de la commission d’harmonisation académique</a:t>
            </a:r>
          </a:p>
          <a:p>
            <a:pPr marL="628650" indent="0">
              <a:buFont typeface="Arial"/>
              <a:buNone/>
              <a:defRPr/>
            </a:pPr>
            <a:r>
              <a:rPr lang="fr-FR" sz="1400" b="1" dirty="0"/>
              <a:t>- Dans la mesure du possible, </a:t>
            </a:r>
          </a:p>
          <a:p>
            <a:pPr marL="892175" indent="-892175">
              <a:buFont typeface="Arial"/>
              <a:buNone/>
              <a:defRPr/>
            </a:pPr>
            <a:r>
              <a:rPr lang="fr-FR" sz="1400" b="1" dirty="0"/>
              <a:t>	dans le cadre des emplois du temps normaux des élèves</a:t>
            </a:r>
          </a:p>
          <a:p>
            <a:pPr marL="892175" indent="-892175">
              <a:buFont typeface="Arial"/>
              <a:buNone/>
              <a:defRPr/>
            </a:pPr>
            <a:r>
              <a:rPr lang="fr-FR" sz="1400" b="1" dirty="0"/>
              <a:t>	en évitant la « banalisation » de journées pour l’organisation des épreuves </a:t>
            </a:r>
          </a:p>
          <a:p>
            <a:pPr marL="628650" lvl="3" indent="0">
              <a:buFont typeface="Arial"/>
              <a:buNone/>
              <a:tabLst>
                <a:tab pos="628650" algn="l"/>
              </a:tabLst>
              <a:defRPr/>
            </a:pPr>
            <a:r>
              <a:rPr lang="fr-FR" sz="1400" b="1" dirty="0"/>
              <a:t>- Les mutualisations entre établissements sont possibles</a:t>
            </a:r>
          </a:p>
          <a:p>
            <a:pPr marL="800100" lvl="3" indent="-171450">
              <a:buFontTx/>
              <a:buChar char="-"/>
              <a:tabLst>
                <a:tab pos="628650" algn="l"/>
              </a:tabLst>
              <a:defRPr/>
            </a:pPr>
            <a:endParaRPr lang="fr-FR" sz="700" b="1" dirty="0"/>
          </a:p>
          <a:p>
            <a:pPr>
              <a:defRPr/>
            </a:pPr>
            <a:r>
              <a:rPr lang="fr-FR" dirty="0"/>
              <a:t>Convocation envoyée par le chef d’établissement à chaque candidat</a:t>
            </a:r>
          </a:p>
          <a:p>
            <a:pPr>
              <a:defRPr/>
            </a:pPr>
            <a:r>
              <a:rPr lang="fr-FR" dirty="0"/>
              <a:t>Épreuves corrigées sous couvert de l’anonymat</a:t>
            </a:r>
          </a:p>
          <a:p>
            <a:pPr>
              <a:defRPr/>
            </a:pPr>
            <a:r>
              <a:rPr lang="fr-FR" dirty="0"/>
              <a:t>Correction dématérialisée par application SANTORIN </a:t>
            </a:r>
          </a:p>
          <a:p>
            <a:pPr>
              <a:defRPr/>
            </a:pPr>
            <a:r>
              <a:rPr lang="fr-FR" dirty="0"/>
              <a:t>Si absence pour cas de force majeure, épreuve de remplacement organisée par le même établissement</a:t>
            </a:r>
          </a:p>
          <a:p>
            <a:pPr>
              <a:defRPr/>
            </a:pPr>
            <a:r>
              <a:rPr lang="fr-FR" dirty="0"/>
              <a:t>Absence sans justificatif ou hors cause de force majeure = note zéro attribuée pour l’épreuve. </a:t>
            </a:r>
          </a:p>
          <a:p>
            <a:pPr>
              <a:defRPr/>
            </a:pPr>
            <a:r>
              <a:rPr lang="fr-FR" dirty="0"/>
              <a:t>Copies originales rendues aux candidats ; l’établissement garde une reproduction (papier ou numérique) de la version corrigée pendant une année après la publication des résultats de la session d’examen. </a:t>
            </a:r>
          </a:p>
        </p:txBody>
      </p:sp>
      <p:sp>
        <p:nvSpPr>
          <p:cNvPr id="2" name="Bulle ronde 1">
            <a:extLst>
              <a:ext uri="{FF2B5EF4-FFF2-40B4-BE49-F238E27FC236}">
                <a16:creationId xmlns:a16="http://schemas.microsoft.com/office/drawing/2014/main" id="{E7604CE5-0D38-AC4D-8DB2-D3690BFFF280}"/>
              </a:ext>
            </a:extLst>
          </p:cNvPr>
          <p:cNvSpPr/>
          <p:nvPr/>
        </p:nvSpPr>
        <p:spPr>
          <a:xfrm>
            <a:off x="5884985" y="4693138"/>
            <a:ext cx="3751385" cy="2063262"/>
          </a:xfrm>
          <a:prstGeom prst="wedgeEllipseCallout">
            <a:avLst>
              <a:gd name="adj1" fmla="val -110737"/>
              <a:gd name="adj2" fmla="val -2045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b="1" dirty="0">
                <a:solidFill>
                  <a:srgbClr val="C00000"/>
                </a:solidFill>
              </a:rPr>
              <a:t>Exploitation des copies par le professeur et l’élève: analyse des erreurs, remédiation</a:t>
            </a:r>
          </a:p>
        </p:txBody>
      </p:sp>
    </p:spTree>
    <p:extLst>
      <p:ext uri="{BB962C8B-B14F-4D97-AF65-F5344CB8AC3E}">
        <p14:creationId xmlns:p14="http://schemas.microsoft.com/office/powerpoint/2010/main" val="140180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checkerboard(across)">
                                      <p:cBhvr>
                                        <p:cTn id="13" dur="500"/>
                                        <p:tgtEl>
                                          <p:spTgt spid="7">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checkerboard(across)">
                                      <p:cBhvr>
                                        <p:cTn id="16" dur="500"/>
                                        <p:tgtEl>
                                          <p:spTgt spid="7">
                                            <p:txEl>
                                              <p:pRg st="1" end="1"/>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checkerboard(across)">
                                      <p:cBhvr>
                                        <p:cTn id="19" dur="500"/>
                                        <p:tgtEl>
                                          <p:spTgt spid="7">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checkerboard(across)">
                                      <p:cBhvr>
                                        <p:cTn id="22" dur="500"/>
                                        <p:tgtEl>
                                          <p:spTgt spid="7">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checkerboard(across)">
                                      <p:cBhvr>
                                        <p:cTn id="25" dur="500"/>
                                        <p:tgtEl>
                                          <p:spTgt spid="7">
                                            <p:txEl>
                                              <p:pRg st="4" end="4"/>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7">
                                            <p:txEl>
                                              <p:pRg st="5" end="5"/>
                                            </p:txEl>
                                          </p:spTgt>
                                        </p:tgtEl>
                                        <p:attrNameLst>
                                          <p:attrName>style.visibility</p:attrName>
                                        </p:attrNameLst>
                                      </p:cBhvr>
                                      <p:to>
                                        <p:strVal val="visible"/>
                                      </p:to>
                                    </p:set>
                                    <p:animEffect transition="in" filter="checkerboard(across)">
                                      <p:cBhvr>
                                        <p:cTn id="28" dur="500"/>
                                        <p:tgtEl>
                                          <p:spTgt spid="7">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7">
                                            <p:txEl>
                                              <p:pRg st="7" end="7"/>
                                            </p:txEl>
                                          </p:spTgt>
                                        </p:tgtEl>
                                        <p:attrNameLst>
                                          <p:attrName>style.visibility</p:attrName>
                                        </p:attrNameLst>
                                      </p:cBhvr>
                                      <p:to>
                                        <p:strVal val="visible"/>
                                      </p:to>
                                    </p:set>
                                    <p:animEffect transition="in" filter="checkerboard(across)">
                                      <p:cBhvr>
                                        <p:cTn id="33" dur="500"/>
                                        <p:tgtEl>
                                          <p:spTgt spid="7">
                                            <p:txEl>
                                              <p:pRg st="7" end="7"/>
                                            </p:txEl>
                                          </p:spTgt>
                                        </p:tgtEl>
                                      </p:cBhvr>
                                    </p:animEffect>
                                  </p:childTnLst>
                                </p:cTn>
                              </p:par>
                              <p:par>
                                <p:cTn id="34" presetID="5" presetClass="entr" presetSubtype="10" fill="hold" nodeType="withEffect">
                                  <p:stCondLst>
                                    <p:cond delay="0"/>
                                  </p:stCondLst>
                                  <p:childTnLst>
                                    <p:set>
                                      <p:cBhvr>
                                        <p:cTn id="35" dur="1" fill="hold">
                                          <p:stCondLst>
                                            <p:cond delay="0"/>
                                          </p:stCondLst>
                                        </p:cTn>
                                        <p:tgtEl>
                                          <p:spTgt spid="7">
                                            <p:txEl>
                                              <p:pRg st="8" end="8"/>
                                            </p:txEl>
                                          </p:spTgt>
                                        </p:tgtEl>
                                        <p:attrNameLst>
                                          <p:attrName>style.visibility</p:attrName>
                                        </p:attrNameLst>
                                      </p:cBhvr>
                                      <p:to>
                                        <p:strVal val="visible"/>
                                      </p:to>
                                    </p:set>
                                    <p:animEffect transition="in" filter="checkerboard(across)">
                                      <p:cBhvr>
                                        <p:cTn id="36" dur="500"/>
                                        <p:tgtEl>
                                          <p:spTgt spid="7">
                                            <p:txEl>
                                              <p:pRg st="8" end="8"/>
                                            </p:txEl>
                                          </p:spTgt>
                                        </p:tgtEl>
                                      </p:cBhvr>
                                    </p:animEffect>
                                  </p:childTnLst>
                                </p:cTn>
                              </p:par>
                              <p:par>
                                <p:cTn id="37" presetID="5" presetClass="entr" presetSubtype="10" fill="hold" nodeType="with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animEffect transition="in" filter="checkerboard(across)">
                                      <p:cBhvr>
                                        <p:cTn id="39" dur="500"/>
                                        <p:tgtEl>
                                          <p:spTgt spid="7">
                                            <p:txEl>
                                              <p:pRg st="9" end="9"/>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7">
                                            <p:txEl>
                                              <p:pRg st="10" end="10"/>
                                            </p:txEl>
                                          </p:spTgt>
                                        </p:tgtEl>
                                        <p:attrNameLst>
                                          <p:attrName>style.visibility</p:attrName>
                                        </p:attrNameLst>
                                      </p:cBhvr>
                                      <p:to>
                                        <p:strVal val="visible"/>
                                      </p:to>
                                    </p:set>
                                    <p:animEffect transition="in" filter="checkerboard(across)">
                                      <p:cBhvr>
                                        <p:cTn id="42" dur="500"/>
                                        <p:tgtEl>
                                          <p:spTgt spid="7">
                                            <p:txEl>
                                              <p:pRg st="10" end="10"/>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7">
                                            <p:txEl>
                                              <p:pRg st="11" end="11"/>
                                            </p:txEl>
                                          </p:spTgt>
                                        </p:tgtEl>
                                        <p:attrNameLst>
                                          <p:attrName>style.visibility</p:attrName>
                                        </p:attrNameLst>
                                      </p:cBhvr>
                                      <p:to>
                                        <p:strVal val="visible"/>
                                      </p:to>
                                    </p:set>
                                    <p:animEffect transition="in" filter="checkerboard(across)">
                                      <p:cBhvr>
                                        <p:cTn id="45" dur="500"/>
                                        <p:tgtEl>
                                          <p:spTgt spid="7">
                                            <p:txEl>
                                              <p:pRg st="11" end="11"/>
                                            </p:txEl>
                                          </p:spTgt>
                                        </p:tgtEl>
                                      </p:cBhvr>
                                    </p:animEffect>
                                  </p:childTnLst>
                                </p:cTn>
                              </p:par>
                              <p:par>
                                <p:cTn id="46" presetID="5" presetClass="entr" presetSubtype="10" fill="hold" nodeType="withEffect">
                                  <p:stCondLst>
                                    <p:cond delay="0"/>
                                  </p:stCondLst>
                                  <p:childTnLst>
                                    <p:set>
                                      <p:cBhvr>
                                        <p:cTn id="47" dur="1" fill="hold">
                                          <p:stCondLst>
                                            <p:cond delay="0"/>
                                          </p:stCondLst>
                                        </p:cTn>
                                        <p:tgtEl>
                                          <p:spTgt spid="7">
                                            <p:txEl>
                                              <p:pRg st="12" end="12"/>
                                            </p:txEl>
                                          </p:spTgt>
                                        </p:tgtEl>
                                        <p:attrNameLst>
                                          <p:attrName>style.visibility</p:attrName>
                                        </p:attrNameLst>
                                      </p:cBhvr>
                                      <p:to>
                                        <p:strVal val="visible"/>
                                      </p:to>
                                    </p:set>
                                    <p:animEffect transition="in" filter="checkerboard(across)">
                                      <p:cBhvr>
                                        <p:cTn id="48" dur="500"/>
                                        <p:tgtEl>
                                          <p:spTgt spid="7">
                                            <p:txEl>
                                              <p:pRg st="12" end="1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checkerboard(across)">
                                      <p:cBhvr>
                                        <p:cTn id="5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8901312-5D54-5D46-AD91-BD776B75FACF}"/>
              </a:ext>
            </a:extLst>
          </p:cNvPr>
          <p:cNvSpPr>
            <a:spLocks noGrp="1"/>
          </p:cNvSpPr>
          <p:nvPr>
            <p:ph type="title"/>
          </p:nvPr>
        </p:nvSpPr>
        <p:spPr>
          <a:xfrm>
            <a:off x="793750" y="354013"/>
            <a:ext cx="7881938" cy="987425"/>
          </a:xfrm>
        </p:spPr>
        <p:txBody>
          <a:bodyPr/>
          <a:lstStyle/>
          <a:p>
            <a:pPr algn="ctr">
              <a:defRPr/>
            </a:pPr>
            <a:r>
              <a:rPr lang="fr-FR" sz="2200" dirty="0"/>
              <a:t>Sujets et banque nationale de sujets </a:t>
            </a:r>
          </a:p>
        </p:txBody>
      </p:sp>
      <p:sp>
        <p:nvSpPr>
          <p:cNvPr id="61442" name="Espace réservé du numéro de diapositive 2"/>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2F4126-74A5-4C6E-AC27-25121D293E46}" type="slidenum">
              <a:rPr kumimoji="0" lang="fr-FR" altLang="fr-FR" sz="900" b="1" i="0" u="none" strike="noStrike" kern="1200" cap="none" spc="0" normalizeH="0" baseline="0" noProof="0" smtClean="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
        <p:nvSpPr>
          <p:cNvPr id="7" name="Espace réservé du texte 4">
            <a:extLst>
              <a:ext uri="{FF2B5EF4-FFF2-40B4-BE49-F238E27FC236}">
                <a16:creationId xmlns:a16="http://schemas.microsoft.com/office/drawing/2014/main" id="{06E4764B-6808-6E4C-9C12-AB2EC043E0D6}"/>
              </a:ext>
            </a:extLst>
          </p:cNvPr>
          <p:cNvSpPr>
            <a:spLocks noGrp="1"/>
          </p:cNvSpPr>
          <p:nvPr>
            <p:ph type="body" sz="quarter" idx="13"/>
          </p:nvPr>
        </p:nvSpPr>
        <p:spPr>
          <a:xfrm>
            <a:off x="804863" y="1471613"/>
            <a:ext cx="7881937" cy="4598987"/>
          </a:xfrm>
        </p:spPr>
        <p:txBody>
          <a:bodyPr/>
          <a:lstStyle/>
          <a:p>
            <a:pPr marL="0" fontAlgn="base">
              <a:spcBef>
                <a:spcPts val="0"/>
              </a:spcBef>
              <a:spcAft>
                <a:spcPct val="0"/>
              </a:spcAft>
              <a:buFont typeface="Arial" pitchFamily="34" charset="0"/>
              <a:buChar char="■"/>
              <a:defRPr/>
            </a:pPr>
            <a:r>
              <a:rPr lang="fr-FR" altLang="fr-FR" dirty="0"/>
              <a:t>Les sujets sont élaborés sous la direction de l’inspection générale et sous l’autorité du ministre</a:t>
            </a:r>
          </a:p>
          <a:p>
            <a:pPr marL="0" indent="0" fontAlgn="base">
              <a:spcBef>
                <a:spcPts val="0"/>
              </a:spcBef>
              <a:spcAft>
                <a:spcPct val="0"/>
              </a:spcAft>
              <a:buFont typeface="Arial"/>
              <a:buNone/>
              <a:defRPr/>
            </a:pPr>
            <a:endParaRPr lang="fr-FR" altLang="fr-FR" dirty="0"/>
          </a:p>
          <a:p>
            <a:pPr marL="0" fontAlgn="base">
              <a:spcBef>
                <a:spcPts val="0"/>
              </a:spcBef>
              <a:spcAft>
                <a:spcPct val="0"/>
              </a:spcAft>
              <a:buFont typeface="Arial" pitchFamily="34" charset="0"/>
              <a:buChar char="■"/>
              <a:defRPr/>
            </a:pPr>
            <a:r>
              <a:rPr lang="fr-FR" altLang="fr-FR" dirty="0"/>
              <a:t>Les sujets tiennent compte des progressions pédagogiques des programmes d’enseignement de 1</a:t>
            </a:r>
            <a:r>
              <a:rPr lang="fr-FR" altLang="fr-FR" baseline="30000" dirty="0"/>
              <a:t>ère</a:t>
            </a:r>
            <a:r>
              <a:rPr lang="fr-FR" altLang="fr-FR" dirty="0"/>
              <a:t> et de terminale. </a:t>
            </a:r>
          </a:p>
          <a:p>
            <a:pPr marL="0" indent="0" fontAlgn="base">
              <a:spcBef>
                <a:spcPts val="0"/>
              </a:spcBef>
              <a:spcAft>
                <a:spcPct val="0"/>
              </a:spcAft>
              <a:buFont typeface="Arial"/>
              <a:buNone/>
              <a:defRPr/>
            </a:pPr>
            <a:endParaRPr lang="fr-FR" altLang="fr-FR" dirty="0"/>
          </a:p>
          <a:p>
            <a:pPr marL="0" fontAlgn="base">
              <a:spcBef>
                <a:spcPts val="0"/>
              </a:spcBef>
              <a:spcAft>
                <a:spcPct val="0"/>
              </a:spcAft>
              <a:buFont typeface="Arial" pitchFamily="34" charset="0"/>
              <a:buChar char="■"/>
              <a:defRPr/>
            </a:pPr>
            <a:r>
              <a:rPr lang="fr-FR" altLang="fr-FR" dirty="0"/>
              <a:t>Les sujets sont centralisés dans une banque nationale de sujets</a:t>
            </a:r>
          </a:p>
          <a:p>
            <a:pPr marL="0" fontAlgn="base">
              <a:spcBef>
                <a:spcPts val="0"/>
              </a:spcBef>
              <a:spcAft>
                <a:spcPct val="0"/>
              </a:spcAft>
              <a:buFont typeface="Arial" pitchFamily="34" charset="0"/>
              <a:buChar char="■"/>
              <a:defRPr/>
            </a:pPr>
            <a:endParaRPr lang="fr-FR" altLang="fr-FR" dirty="0"/>
          </a:p>
          <a:p>
            <a:pPr marL="0" fontAlgn="base">
              <a:spcBef>
                <a:spcPts val="0"/>
              </a:spcBef>
              <a:spcAft>
                <a:spcPct val="0"/>
              </a:spcAft>
              <a:buFont typeface="Arial" pitchFamily="34" charset="0"/>
              <a:buChar char="■"/>
              <a:defRPr/>
            </a:pPr>
            <a:r>
              <a:rPr lang="fr-FR" altLang="fr-FR" dirty="0"/>
              <a:t>Les professeurs choisissent les sujets dans la banque nationale de sujets sous la responsabilité du chef d’établissement </a:t>
            </a:r>
          </a:p>
          <a:p>
            <a:pPr marL="0" fontAlgn="base">
              <a:spcBef>
                <a:spcPts val="0"/>
              </a:spcBef>
              <a:spcAft>
                <a:spcPct val="0"/>
              </a:spcAft>
              <a:buFont typeface="Arial" pitchFamily="34" charset="0"/>
              <a:buChar char="■"/>
              <a:defRPr/>
            </a:pPr>
            <a:endParaRPr lang="fr-FR" altLang="fr-FR" dirty="0"/>
          </a:p>
          <a:p>
            <a:pPr marL="0" fontAlgn="base">
              <a:spcBef>
                <a:spcPts val="0"/>
              </a:spcBef>
              <a:spcAft>
                <a:spcPct val="0"/>
              </a:spcAft>
              <a:buFont typeface="Arial" pitchFamily="34" charset="0"/>
              <a:buChar char="■"/>
              <a:defRPr/>
            </a:pPr>
            <a:r>
              <a:rPr lang="fr-FR" altLang="fr-FR" dirty="0"/>
              <a:t>Aucune modification ne peut être apportée aux sujets de la banque nationale de sujets</a:t>
            </a:r>
          </a:p>
        </p:txBody>
      </p:sp>
    </p:spTree>
    <p:extLst>
      <p:ext uri="{BB962C8B-B14F-4D97-AF65-F5344CB8AC3E}">
        <p14:creationId xmlns:p14="http://schemas.microsoft.com/office/powerpoint/2010/main" val="755672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checkerboard(across)">
                                      <p:cBhvr>
                                        <p:cTn id="13" dur="500"/>
                                        <p:tgtEl>
                                          <p:spTgt spid="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checkerboard(across)">
                                      <p:cBhvr>
                                        <p:cTn id="18" dur="500"/>
                                        <p:tgtEl>
                                          <p:spTgt spid="7">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checkerboard(across)">
                                      <p:cBhvr>
                                        <p:cTn id="23" dur="500"/>
                                        <p:tgtEl>
                                          <p:spTgt spid="7">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Effect transition="in" filter="checkerboard(across)">
                                      <p:cBhvr>
                                        <p:cTn id="28" dur="500"/>
                                        <p:tgtEl>
                                          <p:spTgt spid="7">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7">
                                            <p:txEl>
                                              <p:pRg st="8" end="8"/>
                                            </p:txEl>
                                          </p:spTgt>
                                        </p:tgtEl>
                                        <p:attrNameLst>
                                          <p:attrName>style.visibility</p:attrName>
                                        </p:attrNameLst>
                                      </p:cBhvr>
                                      <p:to>
                                        <p:strVal val="visible"/>
                                      </p:to>
                                    </p:set>
                                    <p:animEffect transition="in" filter="checkerboard(across)">
                                      <p:cBhvr>
                                        <p:cTn id="33"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7E1B3C25-A153-3C4D-90B8-50EEE7311491}"/>
              </a:ext>
            </a:extLst>
          </p:cNvPr>
          <p:cNvSpPr>
            <a:spLocks noGrp="1"/>
          </p:cNvSpPr>
          <p:nvPr>
            <p:ph type="title"/>
          </p:nvPr>
        </p:nvSpPr>
        <p:spPr>
          <a:xfrm>
            <a:off x="793750" y="354013"/>
            <a:ext cx="8026400" cy="987425"/>
          </a:xfrm>
        </p:spPr>
        <p:txBody>
          <a:bodyPr/>
          <a:lstStyle/>
          <a:p>
            <a:pPr algn="ctr">
              <a:defRPr/>
            </a:pPr>
            <a:r>
              <a:rPr lang="fr-FR" sz="2200" dirty="0"/>
              <a:t>La commission académique d’HARMONISATION</a:t>
            </a:r>
          </a:p>
        </p:txBody>
      </p:sp>
      <p:sp>
        <p:nvSpPr>
          <p:cNvPr id="62466" name="Espace réservé du numéro de diapositive 2"/>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854108F-8929-4627-80BF-68D29B98B3A0}" type="slidenum">
              <a:rPr kumimoji="0" lang="fr-FR" altLang="fr-FR" sz="900" b="1" i="0" u="none" strike="noStrike" kern="1200" cap="none" spc="0" normalizeH="0" baseline="0" noProof="0" smtClean="0">
                <a:ln>
                  <a:noFill/>
                </a:ln>
                <a:solidFill>
                  <a:srgbClr val="40404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fr-FR" altLang="fr-FR" sz="900" b="1"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
        <p:nvSpPr>
          <p:cNvPr id="7" name="Espace réservé du texte 4">
            <a:extLst>
              <a:ext uri="{FF2B5EF4-FFF2-40B4-BE49-F238E27FC236}">
                <a16:creationId xmlns:a16="http://schemas.microsoft.com/office/drawing/2014/main" id="{EF4517B3-AA1F-E14E-884D-AA09D34CAD34}"/>
              </a:ext>
            </a:extLst>
          </p:cNvPr>
          <p:cNvSpPr>
            <a:spLocks noGrp="1"/>
          </p:cNvSpPr>
          <p:nvPr>
            <p:ph type="body" sz="quarter" idx="13"/>
          </p:nvPr>
        </p:nvSpPr>
        <p:spPr>
          <a:xfrm>
            <a:off x="804863" y="1471613"/>
            <a:ext cx="7881937" cy="4919662"/>
          </a:xfrm>
        </p:spPr>
        <p:txBody>
          <a:bodyPr/>
          <a:lstStyle/>
          <a:p>
            <a:pPr>
              <a:buSzPct val="75000"/>
              <a:defRPr/>
            </a:pPr>
            <a:r>
              <a:rPr lang="fr-FR" dirty="0"/>
              <a:t>Dans chaque académie est mise en place une commission d’harmonisation des notes des épreuves communes de contrôle continu</a:t>
            </a:r>
          </a:p>
          <a:p>
            <a:pPr lvl="1">
              <a:buSzPct val="75000"/>
              <a:defRPr/>
            </a:pPr>
            <a:r>
              <a:rPr lang="fr-FR" sz="1600" dirty="0"/>
              <a:t>présidée par le recteur d’académie ou son représentant</a:t>
            </a:r>
          </a:p>
          <a:p>
            <a:pPr lvl="1">
              <a:buSzPct val="75000"/>
              <a:defRPr/>
            </a:pPr>
            <a:r>
              <a:rPr lang="fr-FR" sz="1600" dirty="0"/>
              <a:t>composée inspecteurs pédagogiques régionaux et d’enseignants de l’enseignement public ou privé sous contrat nommés par le recteur d’académie</a:t>
            </a:r>
          </a:p>
          <a:p>
            <a:pPr marL="552450" indent="-285750">
              <a:buSzPct val="75000"/>
              <a:defRPr/>
            </a:pPr>
            <a:r>
              <a:rPr lang="fr-FR" dirty="0"/>
              <a:t>se réunit après chaque série d’épreuves, au plus tard à la fin du trimestre considéré</a:t>
            </a:r>
          </a:p>
          <a:p>
            <a:pPr marL="552450" indent="-285750">
              <a:buSzPct val="75000"/>
              <a:defRPr/>
            </a:pPr>
            <a:r>
              <a:rPr lang="fr-FR" dirty="0"/>
              <a:t>recherche d’éventuelles discordances manifestes des notes </a:t>
            </a:r>
          </a:p>
          <a:p>
            <a:pPr marL="1001713" lvl="1" indent="-285750">
              <a:buSzPct val="75000"/>
              <a:defRPr/>
            </a:pPr>
            <a:r>
              <a:rPr lang="fr-FR" sz="1600" dirty="0"/>
              <a:t>Entre lots de copies pour un sujet donné</a:t>
            </a:r>
          </a:p>
          <a:p>
            <a:pPr marL="1001713" lvl="1" indent="-285750">
              <a:buSzPct val="75000"/>
              <a:defRPr/>
            </a:pPr>
            <a:r>
              <a:rPr lang="fr-FR" sz="1600" dirty="0"/>
              <a:t>Entre sujets pour un enseignement donné</a:t>
            </a:r>
          </a:p>
          <a:p>
            <a:pPr marL="552450" indent="-285750">
              <a:buSzPct val="75000"/>
              <a:defRPr/>
            </a:pPr>
            <a:r>
              <a:rPr lang="fr-FR" dirty="0"/>
              <a:t>peut procéder à des contrôles de copies </a:t>
            </a:r>
          </a:p>
          <a:p>
            <a:pPr marL="552450" indent="-285750">
              <a:buSzPct val="75000"/>
              <a:defRPr/>
            </a:pPr>
            <a:r>
              <a:rPr lang="fr-FR" dirty="0"/>
              <a:t>procède si nécessaire à la révision de notes </a:t>
            </a:r>
          </a:p>
          <a:p>
            <a:pPr marL="552450" indent="-285750">
              <a:buSzPct val="75000"/>
              <a:defRPr/>
            </a:pPr>
            <a:r>
              <a:rPr lang="fr-FR" dirty="0"/>
              <a:t>communique les notes au jury du baccalauréat qui arrêtera la note finale de chaque candidat. </a:t>
            </a:r>
          </a:p>
          <a:p>
            <a:pPr lvl="1">
              <a:buSzPct val="75000"/>
              <a:defRPr/>
            </a:pPr>
            <a:endParaRPr lang="fr-FR" dirty="0"/>
          </a:p>
        </p:txBody>
      </p:sp>
    </p:spTree>
    <p:extLst>
      <p:ext uri="{BB962C8B-B14F-4D97-AF65-F5344CB8AC3E}">
        <p14:creationId xmlns:p14="http://schemas.microsoft.com/office/powerpoint/2010/main" val="147735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checkerboard(across)">
                                      <p:cBhvr>
                                        <p:cTn id="13" dur="500"/>
                                        <p:tgtEl>
                                          <p:spTgt spid="7">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checkerboard(across)">
                                      <p:cBhvr>
                                        <p:cTn id="16" dur="500"/>
                                        <p:tgtEl>
                                          <p:spTgt spid="7">
                                            <p:txEl>
                                              <p:pRg st="1" end="1"/>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checkerboard(across)">
                                      <p:cBhvr>
                                        <p:cTn id="19" dur="500"/>
                                        <p:tgtEl>
                                          <p:spTgt spid="7">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7">
                                            <p:txEl>
                                              <p:pRg st="3" end="3"/>
                                            </p:txEl>
                                          </p:spTgt>
                                        </p:tgtEl>
                                        <p:attrNameLst>
                                          <p:attrName>style.visibility</p:attrName>
                                        </p:attrNameLst>
                                      </p:cBhvr>
                                      <p:to>
                                        <p:strVal val="visible"/>
                                      </p:to>
                                    </p:set>
                                    <p:animEffect transition="in" filter="checkerboard(across)">
                                      <p:cBhvr>
                                        <p:cTn id="24" dur="500"/>
                                        <p:tgtEl>
                                          <p:spTgt spid="7">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animEffect transition="in" filter="checkerboard(across)">
                                      <p:cBhvr>
                                        <p:cTn id="29" dur="500"/>
                                        <p:tgtEl>
                                          <p:spTgt spid="7">
                                            <p:txEl>
                                              <p:pRg st="4" end="4"/>
                                            </p:txEl>
                                          </p:spTgt>
                                        </p:tgtEl>
                                      </p:cBhvr>
                                    </p:animEffect>
                                  </p:childTnLst>
                                </p:cTn>
                              </p:par>
                              <p:par>
                                <p:cTn id="30" presetID="5" presetClass="entr" presetSubtype="10" fill="hold" nodeType="with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checkerboard(across)">
                                      <p:cBhvr>
                                        <p:cTn id="32" dur="500"/>
                                        <p:tgtEl>
                                          <p:spTgt spid="7">
                                            <p:txEl>
                                              <p:pRg st="5" end="5"/>
                                            </p:txEl>
                                          </p:spTgt>
                                        </p:tgtEl>
                                      </p:cBhvr>
                                    </p:animEffect>
                                  </p:childTnLst>
                                </p:cTn>
                              </p:par>
                              <p:par>
                                <p:cTn id="33" presetID="5" presetClass="entr" presetSubtype="10" fill="hold" nodeType="with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animEffect transition="in" filter="checkerboard(across)">
                                      <p:cBhvr>
                                        <p:cTn id="35" dur="500"/>
                                        <p:tgtEl>
                                          <p:spTgt spid="7">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nodeType="clickEffect">
                                  <p:stCondLst>
                                    <p:cond delay="0"/>
                                  </p:stCondLst>
                                  <p:childTnLst>
                                    <p:set>
                                      <p:cBhvr>
                                        <p:cTn id="39" dur="1" fill="hold">
                                          <p:stCondLst>
                                            <p:cond delay="0"/>
                                          </p:stCondLst>
                                        </p:cTn>
                                        <p:tgtEl>
                                          <p:spTgt spid="7">
                                            <p:txEl>
                                              <p:pRg st="7" end="7"/>
                                            </p:txEl>
                                          </p:spTgt>
                                        </p:tgtEl>
                                        <p:attrNameLst>
                                          <p:attrName>style.visibility</p:attrName>
                                        </p:attrNameLst>
                                      </p:cBhvr>
                                      <p:to>
                                        <p:strVal val="visible"/>
                                      </p:to>
                                    </p:set>
                                    <p:animEffect transition="in" filter="checkerboard(across)">
                                      <p:cBhvr>
                                        <p:cTn id="40" dur="500"/>
                                        <p:tgtEl>
                                          <p:spTgt spid="7">
                                            <p:txEl>
                                              <p:pRg st="7" end="7"/>
                                            </p:txEl>
                                          </p:spTgt>
                                        </p:tgtEl>
                                      </p:cBhvr>
                                    </p:animEffect>
                                  </p:childTnLst>
                                </p:cTn>
                              </p:par>
                              <p:par>
                                <p:cTn id="41" presetID="5" presetClass="entr" presetSubtype="10" fill="hold" nodeType="withEffect">
                                  <p:stCondLst>
                                    <p:cond delay="0"/>
                                  </p:stCondLst>
                                  <p:childTnLst>
                                    <p:set>
                                      <p:cBhvr>
                                        <p:cTn id="42" dur="1" fill="hold">
                                          <p:stCondLst>
                                            <p:cond delay="0"/>
                                          </p:stCondLst>
                                        </p:cTn>
                                        <p:tgtEl>
                                          <p:spTgt spid="7">
                                            <p:txEl>
                                              <p:pRg st="8" end="8"/>
                                            </p:txEl>
                                          </p:spTgt>
                                        </p:tgtEl>
                                        <p:attrNameLst>
                                          <p:attrName>style.visibility</p:attrName>
                                        </p:attrNameLst>
                                      </p:cBhvr>
                                      <p:to>
                                        <p:strVal val="visible"/>
                                      </p:to>
                                    </p:set>
                                    <p:animEffect transition="in" filter="checkerboard(across)">
                                      <p:cBhvr>
                                        <p:cTn id="43" dur="500"/>
                                        <p:tgtEl>
                                          <p:spTgt spid="7">
                                            <p:txEl>
                                              <p:pRg st="8" end="8"/>
                                            </p:txEl>
                                          </p:spTgt>
                                        </p:tgtEl>
                                      </p:cBhvr>
                                    </p:animEffect>
                                  </p:childTnLst>
                                </p:cTn>
                              </p:par>
                              <p:par>
                                <p:cTn id="44" presetID="5" presetClass="entr" presetSubtype="10" fill="hold" nodeType="withEffect">
                                  <p:stCondLst>
                                    <p:cond delay="0"/>
                                  </p:stCondLst>
                                  <p:childTnLst>
                                    <p:set>
                                      <p:cBhvr>
                                        <p:cTn id="45" dur="1" fill="hold">
                                          <p:stCondLst>
                                            <p:cond delay="0"/>
                                          </p:stCondLst>
                                        </p:cTn>
                                        <p:tgtEl>
                                          <p:spTgt spid="7">
                                            <p:txEl>
                                              <p:pRg st="9" end="9"/>
                                            </p:txEl>
                                          </p:spTgt>
                                        </p:tgtEl>
                                        <p:attrNameLst>
                                          <p:attrName>style.visibility</p:attrName>
                                        </p:attrNameLst>
                                      </p:cBhvr>
                                      <p:to>
                                        <p:strVal val="visible"/>
                                      </p:to>
                                    </p:set>
                                    <p:animEffect transition="in" filter="checkerboard(across)">
                                      <p:cBhvr>
                                        <p:cTn id="46"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Culture scientifique: CAST et DAAC</a:t>
            </a:r>
          </a:p>
        </p:txBody>
      </p:sp>
      <p:sp>
        <p:nvSpPr>
          <p:cNvPr id="3" name="Espace réservé du numéro de diapositive 2"/>
          <p:cNvSpPr>
            <a:spLocks noGrp="1"/>
          </p:cNvSpPr>
          <p:nvPr>
            <p:ph type="sldNum" sz="quarter" idx="12"/>
          </p:nvPr>
        </p:nvSpPr>
        <p:spPr/>
        <p:txBody>
          <a:bodyPr/>
          <a:lstStyle/>
          <a:p>
            <a:fld id="{A786685B-2977-D546-9E3D-3CA676A47F0C}" type="slidenum">
              <a:rPr lang="fr-FR" smtClean="0"/>
              <a:pPr/>
              <a:t>34</a:t>
            </a:fld>
            <a:endParaRPr lang="fr-FR" dirty="0"/>
          </a:p>
        </p:txBody>
      </p:sp>
      <p:sp>
        <p:nvSpPr>
          <p:cNvPr id="4" name="Espace réservé du texte 3"/>
          <p:cNvSpPr>
            <a:spLocks noGrp="1"/>
          </p:cNvSpPr>
          <p:nvPr>
            <p:ph type="body" sz="quarter" idx="13"/>
          </p:nvPr>
        </p:nvSpPr>
        <p:spPr>
          <a:xfrm>
            <a:off x="804863" y="1471082"/>
            <a:ext cx="7881937" cy="5102025"/>
          </a:xfrm>
        </p:spPr>
        <p:txBody>
          <a:bodyPr>
            <a:normAutofit/>
          </a:bodyPr>
          <a:lstStyle/>
          <a:p>
            <a:r>
              <a:rPr lang="fr-FR" dirty="0"/>
              <a:t>Référents sciences dans chaque établissement</a:t>
            </a:r>
          </a:p>
          <a:p>
            <a:pPr>
              <a:buFont typeface="Wingdings" pitchFamily="2" charset="2"/>
              <a:buChar char="Ø"/>
            </a:pPr>
            <a:r>
              <a:rPr lang="fr-FR" dirty="0"/>
              <a:t>	</a:t>
            </a:r>
            <a:r>
              <a:rPr lang="fr-FR" dirty="0">
                <a:solidFill>
                  <a:schemeClr val="tx2"/>
                </a:solidFill>
              </a:rPr>
              <a:t>Rôle promouvoir, diffuser  et faire connaitre des actions à visée de culture scientifique. Réunis le 10 octobre AM par le porteur académique du dossier: </a:t>
            </a:r>
            <a:r>
              <a:rPr lang="fr-FR" dirty="0" err="1">
                <a:solidFill>
                  <a:schemeClr val="tx2"/>
                </a:solidFill>
              </a:rPr>
              <a:t>Eric</a:t>
            </a:r>
            <a:r>
              <a:rPr lang="fr-FR" dirty="0">
                <a:solidFill>
                  <a:schemeClr val="tx2"/>
                </a:solidFill>
              </a:rPr>
              <a:t> Emery IA IPR de PC</a:t>
            </a:r>
          </a:p>
          <a:p>
            <a:pPr marL="0" indent="0">
              <a:buNone/>
            </a:pPr>
            <a:endParaRPr lang="fr-FR" dirty="0"/>
          </a:p>
          <a:p>
            <a:r>
              <a:rPr lang="fr-FR" dirty="0"/>
              <a:t>Les actions scientifiques</a:t>
            </a:r>
          </a:p>
          <a:p>
            <a:pPr lvl="1"/>
            <a:r>
              <a:rPr lang="fr-FR" sz="1800" dirty="0">
                <a:solidFill>
                  <a:schemeClr val="tx2"/>
                </a:solidFill>
              </a:rPr>
              <a:t>Actions portées par CAST . Si demande de financement</a:t>
            </a:r>
          </a:p>
          <a:p>
            <a:pPr lvl="3">
              <a:buFont typeface="Wingdings" pitchFamily="2" charset="2"/>
              <a:buChar char="Ø"/>
            </a:pPr>
            <a:r>
              <a:rPr lang="fr-FR" sz="1800" dirty="0">
                <a:solidFill>
                  <a:schemeClr val="tx2"/>
                </a:solidFill>
              </a:rPr>
              <a:t>appel à projet par le guichet unique</a:t>
            </a:r>
          </a:p>
          <a:p>
            <a:pPr lvl="1"/>
            <a:r>
              <a:rPr lang="fr-FR" sz="1800" dirty="0">
                <a:solidFill>
                  <a:schemeClr val="tx2"/>
                </a:solidFill>
              </a:rPr>
              <a:t>appel à projet par la CARDIE si innovant</a:t>
            </a:r>
          </a:p>
          <a:p>
            <a:pPr lvl="1"/>
            <a:r>
              <a:rPr lang="fr-FR" sz="1800" dirty="0">
                <a:solidFill>
                  <a:schemeClr val="tx2"/>
                </a:solidFill>
              </a:rPr>
              <a:t>Actions portées par la DAAC: Atelier de Sciences et technologie qui impliquent l’existence d’un partenariat </a:t>
            </a:r>
          </a:p>
          <a:p>
            <a:pPr lvl="1"/>
            <a:endParaRPr lang="fr-FR" dirty="0"/>
          </a:p>
          <a:p>
            <a:pPr lvl="1"/>
            <a:endParaRPr lang="fr-FR" dirty="0"/>
          </a:p>
          <a:p>
            <a:pPr marL="912813" lvl="2" indent="-285750">
              <a:buFont typeface="Wingdings" pitchFamily="2" charset="2"/>
              <a:buChar char="ü"/>
            </a:pPr>
            <a:endParaRPr lang="fr-FR" dirty="0"/>
          </a:p>
          <a:p>
            <a:pPr lvl="2"/>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52632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checkerboard(across)">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checkerboard(across)">
                                      <p:cBhvr>
                                        <p:cTn id="21" dur="500"/>
                                        <p:tgtEl>
                                          <p:spTgt spid="4">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checkerboard(across)">
                                      <p:cBhvr>
                                        <p:cTn id="26" dur="500"/>
                                        <p:tgtEl>
                                          <p:spTgt spid="4">
                                            <p:txEl>
                                              <p:pRg st="4" end="4"/>
                                            </p:txEl>
                                          </p:spTgt>
                                        </p:tgtEl>
                                      </p:cBhvr>
                                    </p:animEffect>
                                  </p:childTnLst>
                                </p:cTn>
                              </p:par>
                              <p:par>
                                <p:cTn id="27" presetID="5" presetClass="entr" presetSubtype="10"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checkerboard(across)">
                                      <p:cBhvr>
                                        <p:cTn id="29" dur="500"/>
                                        <p:tgtEl>
                                          <p:spTgt spid="4">
                                            <p:txEl>
                                              <p:pRg st="5" end="5"/>
                                            </p:txEl>
                                          </p:spTgt>
                                        </p:tgtEl>
                                      </p:cBhvr>
                                    </p:animEffect>
                                  </p:childTnLst>
                                </p:cTn>
                              </p:par>
                              <p:par>
                                <p:cTn id="30" presetID="5" presetClass="entr" presetSubtype="10" fill="hold" nodeType="with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checkerboard(across)">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checkerboard(across)">
                                      <p:cBhvr>
                                        <p:cTn id="3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73B82D-32B8-4448-96CF-C76D84ED5831}"/>
              </a:ext>
            </a:extLst>
          </p:cNvPr>
          <p:cNvSpPr>
            <a:spLocks noGrp="1"/>
          </p:cNvSpPr>
          <p:nvPr>
            <p:ph type="title"/>
          </p:nvPr>
        </p:nvSpPr>
        <p:spPr>
          <a:xfrm>
            <a:off x="789337" y="494452"/>
            <a:ext cx="7881400" cy="590834"/>
          </a:xfrm>
        </p:spPr>
        <p:txBody>
          <a:bodyPr>
            <a:normAutofit fontScale="90000"/>
          </a:bodyPr>
          <a:lstStyle/>
          <a:p>
            <a:pPr algn="ctr"/>
            <a:r>
              <a:rPr lang="fr-FR" dirty="0"/>
              <a:t>Les concours scientifiques</a:t>
            </a:r>
            <a:br>
              <a:rPr lang="fr-FR" dirty="0"/>
            </a:br>
            <a:endParaRPr lang="fr-FR" dirty="0"/>
          </a:p>
        </p:txBody>
      </p:sp>
      <p:graphicFrame>
        <p:nvGraphicFramePr>
          <p:cNvPr id="5" name="Espace réservé du contenu 4">
            <a:extLst>
              <a:ext uri="{FF2B5EF4-FFF2-40B4-BE49-F238E27FC236}">
                <a16:creationId xmlns:a16="http://schemas.microsoft.com/office/drawing/2014/main" id="{E7FABF89-42B8-7145-9426-4635E8411DFA}"/>
              </a:ext>
            </a:extLst>
          </p:cNvPr>
          <p:cNvGraphicFramePr>
            <a:graphicFrameLocks noGrp="1"/>
          </p:cNvGraphicFramePr>
          <p:nvPr>
            <p:ph idx="1"/>
            <p:extLst>
              <p:ext uri="{D42A27DB-BD31-4B8C-83A1-F6EECF244321}">
                <p14:modId xmlns:p14="http://schemas.microsoft.com/office/powerpoint/2010/main" val="3423597715"/>
              </p:ext>
            </p:extLst>
          </p:nvPr>
        </p:nvGraphicFramePr>
        <p:xfrm>
          <a:off x="3349487" y="1269952"/>
          <a:ext cx="5794513" cy="5419916"/>
        </p:xfrm>
        <a:graphic>
          <a:graphicData uri="http://schemas.openxmlformats.org/drawingml/2006/table">
            <a:tbl>
              <a:tblPr firstRow="1" firstCol="1" bandRow="1">
                <a:tableStyleId>{5C22544A-7EE6-4342-B048-85BDC9FD1C3A}</a:tableStyleId>
              </a:tblPr>
              <a:tblGrid>
                <a:gridCol w="2881328">
                  <a:extLst>
                    <a:ext uri="{9D8B030D-6E8A-4147-A177-3AD203B41FA5}">
                      <a16:colId xmlns:a16="http://schemas.microsoft.com/office/drawing/2014/main" val="115760703"/>
                    </a:ext>
                  </a:extLst>
                </a:gridCol>
                <a:gridCol w="2913185">
                  <a:extLst>
                    <a:ext uri="{9D8B030D-6E8A-4147-A177-3AD203B41FA5}">
                      <a16:colId xmlns:a16="http://schemas.microsoft.com/office/drawing/2014/main" val="932872319"/>
                    </a:ext>
                  </a:extLst>
                </a:gridCol>
              </a:tblGrid>
              <a:tr h="543116">
                <a:tc>
                  <a:txBody>
                    <a:bodyPr/>
                    <a:lstStyle/>
                    <a:p>
                      <a:pPr algn="ctr">
                        <a:spcAft>
                          <a:spcPts val="0"/>
                        </a:spcAft>
                      </a:pPr>
                      <a:r>
                        <a:rPr lang="fr-FR" sz="1600" dirty="0">
                          <a:effectLst/>
                        </a:rPr>
                        <a:t>Opérations à conduire par les équipes pédagogiques</a:t>
                      </a:r>
                    </a:p>
                    <a:p>
                      <a:pPr>
                        <a:spcAft>
                          <a:spcPts val="0"/>
                        </a:spcAft>
                      </a:pPr>
                      <a:r>
                        <a:rPr lang="fr-FR" sz="1600" dirty="0">
                          <a:effectLst/>
                        </a:rPr>
                        <a: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889" marR="67889" marT="0" marB="0" anchor="ctr"/>
                </a:tc>
                <a:tc>
                  <a:txBody>
                    <a:bodyPr/>
                    <a:lstStyle/>
                    <a:p>
                      <a:pPr algn="ctr">
                        <a:spcAft>
                          <a:spcPts val="0"/>
                        </a:spcAft>
                      </a:pPr>
                      <a:r>
                        <a:rPr lang="fr-FR" sz="1600" dirty="0">
                          <a:effectLst/>
                        </a:rPr>
                        <a:t>Période</a:t>
                      </a:r>
                    </a:p>
                    <a:p>
                      <a:pPr>
                        <a:spcAft>
                          <a:spcPts val="0"/>
                        </a:spcAft>
                      </a:pPr>
                      <a:r>
                        <a:rPr lang="fr-FR" sz="1600" dirty="0">
                          <a:effectLst/>
                        </a:rPr>
                        <a: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889" marR="67889" marT="0" marB="0" anchor="ctr"/>
                </a:tc>
                <a:extLst>
                  <a:ext uri="{0D108BD9-81ED-4DB2-BD59-A6C34878D82A}">
                    <a16:rowId xmlns:a16="http://schemas.microsoft.com/office/drawing/2014/main" val="4164192387"/>
                  </a:ext>
                </a:extLst>
              </a:tr>
              <a:tr h="543116">
                <a:tc>
                  <a:txBody>
                    <a:bodyPr/>
                    <a:lstStyle/>
                    <a:p>
                      <a:pPr algn="ctr">
                        <a:spcAft>
                          <a:spcPts val="0"/>
                        </a:spcAft>
                      </a:pPr>
                      <a:r>
                        <a:rPr lang="fr-FR" sz="1600" dirty="0">
                          <a:effectLst/>
                        </a:rPr>
                        <a:t>Inscription des élèves aux IESO</a:t>
                      </a:r>
                    </a:p>
                    <a:p>
                      <a:pPr>
                        <a:spcAft>
                          <a:spcPts val="0"/>
                        </a:spcAft>
                      </a:pPr>
                      <a:r>
                        <a:rPr lang="fr-FR" sz="1600" dirty="0">
                          <a:effectLst/>
                        </a:rPr>
                        <a: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889" marR="67889" marT="0" marB="0" anchor="ctr"/>
                </a:tc>
                <a:tc>
                  <a:txBody>
                    <a:bodyPr/>
                    <a:lstStyle/>
                    <a:p>
                      <a:pPr algn="ctr">
                        <a:spcAft>
                          <a:spcPts val="0"/>
                        </a:spcAft>
                      </a:pPr>
                      <a:r>
                        <a:rPr lang="fr-FR" sz="1600">
                          <a:effectLst/>
                        </a:rPr>
                        <a:t>Sur le site de « Sciences à l’école »  jusqu’aux 3 novembre.</a:t>
                      </a:r>
                    </a:p>
                    <a:p>
                      <a:pPr>
                        <a:spcAft>
                          <a:spcPts val="0"/>
                        </a:spcAft>
                      </a:pPr>
                      <a:r>
                        <a:rPr lang="fr-FR" sz="1600">
                          <a:effectLst/>
                        </a:rPr>
                        <a:t> </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7889" marR="67889" marT="0" marB="0" anchor="ctr"/>
                </a:tc>
                <a:extLst>
                  <a:ext uri="{0D108BD9-81ED-4DB2-BD59-A6C34878D82A}">
                    <a16:rowId xmlns:a16="http://schemas.microsoft.com/office/drawing/2014/main" val="3880291984"/>
                  </a:ext>
                </a:extLst>
              </a:tr>
              <a:tr h="362077">
                <a:tc>
                  <a:txBody>
                    <a:bodyPr/>
                    <a:lstStyle/>
                    <a:p>
                      <a:pPr algn="ctr">
                        <a:spcAft>
                          <a:spcPts val="0"/>
                        </a:spcAft>
                      </a:pPr>
                      <a:r>
                        <a:rPr lang="fr-FR" sz="1600" dirty="0">
                          <a:effectLst/>
                        </a:rPr>
                        <a:t>Travail des élèves à partir des fiches</a:t>
                      </a:r>
                    </a:p>
                  </a:txBody>
                  <a:tcPr marL="67889" marR="67889" marT="0" marB="0" anchor="ctr"/>
                </a:tc>
                <a:tc>
                  <a:txBody>
                    <a:bodyPr/>
                    <a:lstStyle/>
                    <a:p>
                      <a:pPr algn="ctr">
                        <a:spcAft>
                          <a:spcPts val="0"/>
                        </a:spcAft>
                      </a:pPr>
                      <a:r>
                        <a:rPr lang="fr-FR" sz="1600">
                          <a:effectLst/>
                        </a:rPr>
                        <a:t>Octobre à fin janvier</a:t>
                      </a:r>
                    </a:p>
                    <a:p>
                      <a:pPr>
                        <a:spcAft>
                          <a:spcPts val="0"/>
                        </a:spcAft>
                      </a:pPr>
                      <a:r>
                        <a:rPr lang="fr-FR" sz="1600">
                          <a:effectLst/>
                        </a:rPr>
                        <a:t> </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7889" marR="67889" marT="0" marB="0" anchor="ctr"/>
                </a:tc>
                <a:extLst>
                  <a:ext uri="{0D108BD9-81ED-4DB2-BD59-A6C34878D82A}">
                    <a16:rowId xmlns:a16="http://schemas.microsoft.com/office/drawing/2014/main" val="1224350322"/>
                  </a:ext>
                </a:extLst>
              </a:tr>
              <a:tr h="362077">
                <a:tc>
                  <a:txBody>
                    <a:bodyPr/>
                    <a:lstStyle/>
                    <a:p>
                      <a:pPr algn="ctr">
                        <a:spcAft>
                          <a:spcPts val="0"/>
                        </a:spcAft>
                      </a:pPr>
                      <a:r>
                        <a:rPr lang="fr-FR" sz="1600" dirty="0">
                          <a:effectLst/>
                        </a:rPr>
                        <a:t>Test IESO</a:t>
                      </a:r>
                    </a:p>
                  </a:txBody>
                  <a:tcPr marL="67889" marR="67889" marT="0" marB="0" anchor="ctr"/>
                </a:tc>
                <a:tc>
                  <a:txBody>
                    <a:bodyPr/>
                    <a:lstStyle/>
                    <a:p>
                      <a:pPr algn="ctr">
                        <a:spcAft>
                          <a:spcPts val="0"/>
                        </a:spcAft>
                      </a:pPr>
                      <a:r>
                        <a:rPr lang="fr-FR" sz="1600" dirty="0">
                          <a:effectLst/>
                        </a:rPr>
                        <a:t>Février 2020</a:t>
                      </a:r>
                    </a:p>
                    <a:p>
                      <a:pPr>
                        <a:spcAft>
                          <a:spcPts val="0"/>
                        </a:spcAft>
                      </a:pPr>
                      <a:r>
                        <a:rPr lang="fr-FR" sz="1600" dirty="0">
                          <a:effectLst/>
                        </a:rPr>
                        <a: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889" marR="67889" marT="0" marB="0" anchor="ctr"/>
                </a:tc>
                <a:extLst>
                  <a:ext uri="{0D108BD9-81ED-4DB2-BD59-A6C34878D82A}">
                    <a16:rowId xmlns:a16="http://schemas.microsoft.com/office/drawing/2014/main" val="1725610625"/>
                  </a:ext>
                </a:extLst>
              </a:tr>
              <a:tr h="264117">
                <a:tc>
                  <a:txBody>
                    <a:bodyPr/>
                    <a:lstStyle/>
                    <a:p>
                      <a:pPr algn="ctr">
                        <a:spcAft>
                          <a:spcPts val="0"/>
                        </a:spcAft>
                      </a:pPr>
                      <a:r>
                        <a:rPr lang="fr-FR" sz="1600" dirty="0">
                          <a:effectLst/>
                        </a:rPr>
                        <a:t>Entretien téléphonique des meilleurs élèves (environ 20)</a:t>
                      </a:r>
                    </a:p>
                    <a:p>
                      <a:pPr>
                        <a:spcAft>
                          <a:spcPts val="0"/>
                        </a:spcAft>
                      </a:pPr>
                      <a:r>
                        <a:rPr lang="fr-FR" sz="1600" dirty="0">
                          <a:effectLst/>
                        </a:rPr>
                        <a: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889" marR="67889" marT="0" marB="0" anchor="ctr"/>
                </a:tc>
                <a:tc>
                  <a:txBody>
                    <a:bodyPr/>
                    <a:lstStyle/>
                    <a:p>
                      <a:pPr algn="ctr">
                        <a:spcAft>
                          <a:spcPts val="0"/>
                        </a:spcAft>
                      </a:pPr>
                      <a:r>
                        <a:rPr lang="fr-FR" sz="1600" dirty="0">
                          <a:effectLst/>
                        </a:rPr>
                        <a:t>Mars 2020</a:t>
                      </a:r>
                    </a:p>
                  </a:txBody>
                  <a:tcPr marL="67889" marR="67889" marT="0" marB="0" anchor="ctr"/>
                </a:tc>
                <a:extLst>
                  <a:ext uri="{0D108BD9-81ED-4DB2-BD59-A6C34878D82A}">
                    <a16:rowId xmlns:a16="http://schemas.microsoft.com/office/drawing/2014/main" val="3458221134"/>
                  </a:ext>
                </a:extLst>
              </a:tr>
              <a:tr h="724154">
                <a:tc>
                  <a:txBody>
                    <a:bodyPr/>
                    <a:lstStyle/>
                    <a:p>
                      <a:pPr algn="ctr">
                        <a:spcAft>
                          <a:spcPts val="0"/>
                        </a:spcAft>
                      </a:pPr>
                      <a:r>
                        <a:rPr lang="fr-FR" sz="1600" dirty="0">
                          <a:effectLst/>
                        </a:rPr>
                        <a:t>Stage à l’ENS Lyon (travaux pratiques) des 8 à 10 élèves sélectionnés après entretien téléphonique</a:t>
                      </a:r>
                    </a:p>
                  </a:txBody>
                  <a:tcPr marL="67889" marR="67889" marT="0" marB="0" anchor="ctr"/>
                </a:tc>
                <a:tc>
                  <a:txBody>
                    <a:bodyPr/>
                    <a:lstStyle/>
                    <a:p>
                      <a:pPr algn="ctr">
                        <a:spcAft>
                          <a:spcPts val="0"/>
                        </a:spcAft>
                      </a:pPr>
                      <a:r>
                        <a:rPr lang="fr-FR" sz="1600" dirty="0">
                          <a:effectLst/>
                        </a:rPr>
                        <a:t>Avril 2020</a:t>
                      </a:r>
                    </a:p>
                    <a:p>
                      <a:pPr>
                        <a:spcAft>
                          <a:spcPts val="0"/>
                        </a:spcAft>
                      </a:pP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889" marR="67889" marT="0" marB="0" anchor="ctr"/>
                </a:tc>
                <a:extLst>
                  <a:ext uri="{0D108BD9-81ED-4DB2-BD59-A6C34878D82A}">
                    <a16:rowId xmlns:a16="http://schemas.microsoft.com/office/drawing/2014/main" val="3056749872"/>
                  </a:ext>
                </a:extLst>
              </a:tr>
              <a:tr h="543116">
                <a:tc>
                  <a:txBody>
                    <a:bodyPr/>
                    <a:lstStyle/>
                    <a:p>
                      <a:pPr algn="ctr">
                        <a:spcAft>
                          <a:spcPts val="0"/>
                        </a:spcAft>
                      </a:pPr>
                      <a:r>
                        <a:rPr lang="fr-FR" sz="1600" dirty="0">
                          <a:effectLst/>
                        </a:rPr>
                        <a:t>Sélection Française connue à l’issu du stage ENS</a:t>
                      </a:r>
                    </a:p>
                  </a:txBody>
                  <a:tcPr marL="67889" marR="67889" marT="0" marB="0" anchor="ctr"/>
                </a:tc>
                <a:tc>
                  <a:txBody>
                    <a:bodyPr/>
                    <a:lstStyle/>
                    <a:p>
                      <a:pPr algn="ctr">
                        <a:spcAft>
                          <a:spcPts val="0"/>
                        </a:spcAft>
                      </a:pPr>
                      <a:r>
                        <a:rPr lang="fr-FR" sz="1600" dirty="0">
                          <a:effectLst/>
                        </a:rPr>
                        <a:t>Avril 2020</a:t>
                      </a:r>
                    </a:p>
                    <a:p>
                      <a:pPr>
                        <a:spcAft>
                          <a:spcPts val="0"/>
                        </a:spcAft>
                      </a:pPr>
                      <a:r>
                        <a:rPr lang="fr-FR" sz="1600" dirty="0">
                          <a:effectLst/>
                        </a:rPr>
                        <a: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889" marR="67889" marT="0" marB="0" anchor="ctr"/>
                </a:tc>
                <a:extLst>
                  <a:ext uri="{0D108BD9-81ED-4DB2-BD59-A6C34878D82A}">
                    <a16:rowId xmlns:a16="http://schemas.microsoft.com/office/drawing/2014/main" val="258538809"/>
                  </a:ext>
                </a:extLst>
              </a:tr>
              <a:tr h="362077">
                <a:tc>
                  <a:txBody>
                    <a:bodyPr/>
                    <a:lstStyle/>
                    <a:p>
                      <a:pPr algn="ctr">
                        <a:spcAft>
                          <a:spcPts val="0"/>
                        </a:spcAft>
                      </a:pPr>
                      <a:r>
                        <a:rPr lang="fr-FR" sz="1600">
                          <a:effectLst/>
                        </a:rPr>
                        <a:t>Stage de géologie de l’équipe de France</a:t>
                      </a:r>
                    </a:p>
                    <a:p>
                      <a:pPr>
                        <a:spcAft>
                          <a:spcPts val="0"/>
                        </a:spcAft>
                      </a:pPr>
                      <a:r>
                        <a:rPr lang="fr-FR" sz="1600">
                          <a:effectLst/>
                        </a:rPr>
                        <a:t> </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7889" marR="67889" marT="0" marB="0" anchor="ctr"/>
                </a:tc>
                <a:tc>
                  <a:txBody>
                    <a:bodyPr/>
                    <a:lstStyle/>
                    <a:p>
                      <a:pPr algn="ctr">
                        <a:spcAft>
                          <a:spcPts val="0"/>
                        </a:spcAft>
                      </a:pPr>
                      <a:r>
                        <a:rPr lang="fr-FR" sz="1600" dirty="0">
                          <a:effectLst/>
                        </a:rPr>
                        <a:t>Sans doute mai 2020</a:t>
                      </a:r>
                    </a:p>
                    <a:p>
                      <a:pPr>
                        <a:spcAft>
                          <a:spcPts val="0"/>
                        </a:spcAft>
                      </a:pPr>
                      <a:r>
                        <a:rPr lang="fr-FR" sz="1600" dirty="0">
                          <a:effectLst/>
                        </a:rPr>
                        <a: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889" marR="67889" marT="0" marB="0" anchor="ctr"/>
                </a:tc>
                <a:extLst>
                  <a:ext uri="{0D108BD9-81ED-4DB2-BD59-A6C34878D82A}">
                    <a16:rowId xmlns:a16="http://schemas.microsoft.com/office/drawing/2014/main" val="2884367729"/>
                  </a:ext>
                </a:extLst>
              </a:tr>
            </a:tbl>
          </a:graphicData>
        </a:graphic>
      </p:graphicFrame>
      <p:sp>
        <p:nvSpPr>
          <p:cNvPr id="4" name="Espace réservé du numéro de diapositive 3">
            <a:extLst>
              <a:ext uri="{FF2B5EF4-FFF2-40B4-BE49-F238E27FC236}">
                <a16:creationId xmlns:a16="http://schemas.microsoft.com/office/drawing/2014/main" id="{77849D7D-1BD1-724A-B4E5-4D43EC198ECA}"/>
              </a:ext>
            </a:extLst>
          </p:cNvPr>
          <p:cNvSpPr>
            <a:spLocks noGrp="1"/>
          </p:cNvSpPr>
          <p:nvPr>
            <p:ph type="sldNum" sz="quarter" idx="12"/>
          </p:nvPr>
        </p:nvSpPr>
        <p:spPr/>
        <p:txBody>
          <a:bodyPr/>
          <a:lstStyle/>
          <a:p>
            <a:fld id="{A786685B-2977-D546-9E3D-3CA676A47F0C}" type="slidenum">
              <a:rPr lang="fr-FR" smtClean="0"/>
              <a:t>35</a:t>
            </a:fld>
            <a:endParaRPr lang="fr-FR"/>
          </a:p>
        </p:txBody>
      </p:sp>
      <p:sp>
        <p:nvSpPr>
          <p:cNvPr id="6" name="Rectangle 5">
            <a:extLst>
              <a:ext uri="{FF2B5EF4-FFF2-40B4-BE49-F238E27FC236}">
                <a16:creationId xmlns:a16="http://schemas.microsoft.com/office/drawing/2014/main" id="{E7D94F11-E6D7-1649-B4C0-CE3016CF7B26}"/>
              </a:ext>
            </a:extLst>
          </p:cNvPr>
          <p:cNvSpPr/>
          <p:nvPr/>
        </p:nvSpPr>
        <p:spPr>
          <a:xfrm>
            <a:off x="0" y="1160585"/>
            <a:ext cx="3451344" cy="4093428"/>
          </a:xfrm>
          <a:prstGeom prst="rect">
            <a:avLst/>
          </a:prstGeom>
        </p:spPr>
        <p:txBody>
          <a:bodyPr wrap="square">
            <a:spAutoFit/>
          </a:bodyPr>
          <a:lstStyle/>
          <a:p>
            <a:pPr marL="285750" indent="-285750">
              <a:buFont typeface="Wingdings" pitchFamily="2" charset="2"/>
              <a:buChar char="§"/>
            </a:pPr>
            <a:r>
              <a:rPr lang="fr-FR" sz="2000" dirty="0">
                <a:solidFill>
                  <a:srgbClr val="C00000"/>
                </a:solidFill>
              </a:rPr>
              <a:t>Création du concours C génial Lycée</a:t>
            </a:r>
          </a:p>
          <a:p>
            <a:pPr marL="285750" indent="-285750">
              <a:buFont typeface="Wingdings" pitchFamily="2" charset="2"/>
              <a:buChar char="§"/>
            </a:pPr>
            <a:r>
              <a:rPr lang="fr-FR" sz="2000" dirty="0">
                <a:solidFill>
                  <a:srgbClr val="C00000"/>
                </a:solidFill>
              </a:rPr>
              <a:t>Les olympiades de géosciences : </a:t>
            </a:r>
            <a:r>
              <a:rPr lang="fr-FR" sz="2000" b="1" dirty="0">
                <a:solidFill>
                  <a:srgbClr val="C00000"/>
                </a:solidFill>
              </a:rPr>
              <a:t>le 26 mars </a:t>
            </a:r>
            <a:r>
              <a:rPr lang="fr-FR" sz="2000" dirty="0">
                <a:solidFill>
                  <a:srgbClr val="C00000"/>
                </a:solidFill>
              </a:rPr>
              <a:t>2020 ouvert à tous les élèves de 1</a:t>
            </a:r>
            <a:r>
              <a:rPr lang="fr-FR" sz="2000" baseline="30000" dirty="0">
                <a:solidFill>
                  <a:srgbClr val="C00000"/>
                </a:solidFill>
              </a:rPr>
              <a:t>ère</a:t>
            </a:r>
            <a:r>
              <a:rPr lang="fr-FR" sz="2000" dirty="0">
                <a:solidFill>
                  <a:srgbClr val="C00000"/>
                </a:solidFill>
              </a:rPr>
              <a:t>: donc sujet adapté à la diversité du public basé sur le raisonnement scientifique et non sur les connaissances</a:t>
            </a:r>
          </a:p>
          <a:p>
            <a:pPr marL="285750" indent="-285750">
              <a:buFont typeface="Wingdings" pitchFamily="2" charset="2"/>
              <a:buChar char="§"/>
            </a:pPr>
            <a:r>
              <a:rPr lang="fr-FR" sz="2000" dirty="0">
                <a:solidFill>
                  <a:srgbClr val="C00000"/>
                </a:solidFill>
              </a:rPr>
              <a:t>Les Olympiades internationales de géosciences</a:t>
            </a:r>
          </a:p>
        </p:txBody>
      </p:sp>
      <p:sp>
        <p:nvSpPr>
          <p:cNvPr id="7" name="ZoneTexte 6">
            <a:extLst>
              <a:ext uri="{FF2B5EF4-FFF2-40B4-BE49-F238E27FC236}">
                <a16:creationId xmlns:a16="http://schemas.microsoft.com/office/drawing/2014/main" id="{3B8B7A14-0CC5-8D48-A06B-E3C427EC9FB8}"/>
              </a:ext>
            </a:extLst>
          </p:cNvPr>
          <p:cNvSpPr txBox="1"/>
          <p:nvPr/>
        </p:nvSpPr>
        <p:spPr>
          <a:xfrm>
            <a:off x="3958061" y="900620"/>
            <a:ext cx="4712676" cy="369332"/>
          </a:xfrm>
          <a:prstGeom prst="rect">
            <a:avLst/>
          </a:prstGeom>
          <a:noFill/>
        </p:spPr>
        <p:txBody>
          <a:bodyPr wrap="square" rtlCol="0">
            <a:spAutoFit/>
          </a:bodyPr>
          <a:lstStyle/>
          <a:p>
            <a:pPr algn="ctr"/>
            <a:r>
              <a:rPr lang="fr-FR" b="1" dirty="0">
                <a:solidFill>
                  <a:srgbClr val="C00000"/>
                </a:solidFill>
              </a:rPr>
              <a:t>Calendrier IESO</a:t>
            </a:r>
          </a:p>
        </p:txBody>
      </p:sp>
    </p:spTree>
    <p:extLst>
      <p:ext uri="{BB962C8B-B14F-4D97-AF65-F5344CB8AC3E}">
        <p14:creationId xmlns:p14="http://schemas.microsoft.com/office/powerpoint/2010/main" val="284954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checkerboard(across)">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checkerboard(across)">
                                      <p:cBhvr>
                                        <p:cTn id="18" dur="500"/>
                                        <p:tgtEl>
                                          <p:spTgt spid="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checkerboard(across)">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LABORATOIRE ET SECURITE</a:t>
            </a:r>
          </a:p>
        </p:txBody>
      </p:sp>
      <p:sp>
        <p:nvSpPr>
          <p:cNvPr id="3" name="Espace réservé du numéro de diapositive 2"/>
          <p:cNvSpPr>
            <a:spLocks noGrp="1"/>
          </p:cNvSpPr>
          <p:nvPr>
            <p:ph type="sldNum" sz="quarter" idx="12"/>
          </p:nvPr>
        </p:nvSpPr>
        <p:spPr/>
        <p:txBody>
          <a:bodyPr/>
          <a:lstStyle/>
          <a:p>
            <a:fld id="{C6B7B3CB-E3BA-F74C-AB76-86EFC5843CD6}" type="slidenum">
              <a:rPr lang="fr-FR" smtClean="0"/>
              <a:pPr/>
              <a:t>36</a:t>
            </a:fld>
            <a:endParaRPr lang="fr-FR" dirty="0"/>
          </a:p>
        </p:txBody>
      </p:sp>
      <p:sp>
        <p:nvSpPr>
          <p:cNvPr id="4" name="Espace réservé du texte 3"/>
          <p:cNvSpPr>
            <a:spLocks noGrp="1"/>
          </p:cNvSpPr>
          <p:nvPr>
            <p:ph type="body" sz="quarter" idx="13"/>
          </p:nvPr>
        </p:nvSpPr>
        <p:spPr/>
        <p:txBody>
          <a:bodyPr/>
          <a:lstStyle/>
          <a:p>
            <a:endParaRPr lang="fr-FR" dirty="0"/>
          </a:p>
        </p:txBody>
      </p:sp>
      <p:sp>
        <p:nvSpPr>
          <p:cNvPr id="5" name="Espace réservé du texte 4"/>
          <p:cNvSpPr>
            <a:spLocks noGrp="1"/>
          </p:cNvSpPr>
          <p:nvPr>
            <p:ph type="body" sz="quarter" idx="14"/>
          </p:nvPr>
        </p:nvSpPr>
        <p:spPr/>
        <p:txBody>
          <a:bodyPr/>
          <a:lstStyle/>
          <a:p>
            <a:endParaRPr lang="fr-FR" dirty="0"/>
          </a:p>
        </p:txBody>
      </p:sp>
    </p:spTree>
    <p:extLst>
      <p:ext uri="{BB962C8B-B14F-4D97-AF65-F5344CB8AC3E}">
        <p14:creationId xmlns:p14="http://schemas.microsoft.com/office/powerpoint/2010/main" val="24488327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9172" y="-164204"/>
            <a:ext cx="8992405" cy="1993003"/>
          </a:xfrm>
        </p:spPr>
        <p:txBody>
          <a:bodyPr>
            <a:normAutofit fontScale="90000"/>
          </a:bodyPr>
          <a:lstStyle/>
          <a:p>
            <a:pPr algn="ctr"/>
            <a:r>
              <a:rPr lang="fr-FR" dirty="0"/>
              <a:t>	</a:t>
            </a:r>
            <a:br>
              <a:rPr lang="fr-FR" dirty="0"/>
            </a:br>
            <a:r>
              <a:rPr lang="fr-FR" dirty="0"/>
              <a:t/>
            </a:r>
            <a:br>
              <a:rPr lang="fr-FR" dirty="0"/>
            </a:br>
            <a:r>
              <a:rPr lang="fr-FR" dirty="0"/>
              <a:t>PRISE EN COMPTE </a:t>
            </a:r>
            <a:r>
              <a:rPr lang="fr-FR" dirty="0">
                <a:hlinkClick r:id="rId2"/>
              </a:rPr>
              <a:t>DU GUIDE DE SECURITE EN SALLES ET LABORATOIRES DE SVT </a:t>
            </a:r>
            <a:r>
              <a:rPr lang="fr-FR" dirty="0"/>
              <a:t/>
            </a:r>
            <a:br>
              <a:rPr lang="fr-FR" dirty="0"/>
            </a:br>
            <a:r>
              <a:rPr lang="fr-FR" sz="1800" b="0" dirty="0">
                <a:hlinkClick r:id="rId3" tooltip="Protégé par Outlook : https://disciplines.ac-toulouse.fr/svt/sites/svt/files/risques_et_securite/guide_securite_aout_2016.pdf. Cliquez ou appuyez pour suivre le lien."/>
              </a:rPr>
              <a:t>https://disciplines.ac-toulouse.fr/svt/sites/svt/files/risques_et_securite/guide_securite_aout_2016.pdf</a:t>
            </a:r>
            <a:r>
              <a:rPr lang="fr-FR" sz="1800" b="0" dirty="0"/>
              <a:t/>
            </a:r>
            <a:br>
              <a:rPr lang="fr-FR" sz="1800" b="0" dirty="0"/>
            </a:br>
            <a:r>
              <a:rPr lang="fr-FR" sz="1800" b="0" dirty="0"/>
              <a:t/>
            </a:r>
            <a:br>
              <a:rPr lang="fr-FR" sz="1800" b="0" dirty="0"/>
            </a:br>
            <a:r>
              <a:rPr lang="fr-FR" sz="1800" b="0" dirty="0">
                <a:hlinkClick r:id="rId4" tooltip="Protégé par Outlook : http://cache.media.education.gouv.fr/file/ONS/76/9/ONS-Risques-et-securite-en-sciences-de-la-vie-et-de-la-Terre-et-en-biologie-ecologie_Couleurs_507769.pdf. Cliquez ou appuyez pour suivre le lien."/>
              </a:rPr>
              <a:t>http://cache.media.education.gouv.fr/file/ONS/76/9/ONS-Risques-et-securite-en-sciences-de-la-vie-et-de-la-Terre-et-en-biologie-ecologie_Couleurs_507769.pdf</a:t>
            </a:r>
            <a:endParaRPr lang="fr-FR" sz="1800" b="0" dirty="0"/>
          </a:p>
        </p:txBody>
      </p:sp>
      <p:sp>
        <p:nvSpPr>
          <p:cNvPr id="3" name="Espace réservé du numéro de diapositive 2"/>
          <p:cNvSpPr>
            <a:spLocks noGrp="1"/>
          </p:cNvSpPr>
          <p:nvPr>
            <p:ph type="sldNum" sz="quarter" idx="12"/>
          </p:nvPr>
        </p:nvSpPr>
        <p:spPr/>
        <p:txBody>
          <a:bodyPr/>
          <a:lstStyle/>
          <a:p>
            <a:fld id="{A786685B-2977-D546-9E3D-3CA676A47F0C}" type="slidenum">
              <a:rPr lang="fr-FR" smtClean="0"/>
              <a:pPr/>
              <a:t>37</a:t>
            </a:fld>
            <a:endParaRPr lang="fr-FR" dirty="0"/>
          </a:p>
        </p:txBody>
      </p:sp>
      <p:sp>
        <p:nvSpPr>
          <p:cNvPr id="4" name="Espace réservé du texte 3"/>
          <p:cNvSpPr>
            <a:spLocks noGrp="1"/>
          </p:cNvSpPr>
          <p:nvPr>
            <p:ph type="body" sz="quarter" idx="13"/>
          </p:nvPr>
        </p:nvSpPr>
        <p:spPr>
          <a:xfrm>
            <a:off x="100208" y="2204581"/>
            <a:ext cx="9043791" cy="4454368"/>
          </a:xfrm>
        </p:spPr>
        <p:txBody>
          <a:bodyPr>
            <a:normAutofit/>
          </a:bodyPr>
          <a:lstStyle/>
          <a:p>
            <a:r>
              <a:rPr lang="fr-FR" sz="1900" dirty="0"/>
              <a:t>Nettoyage du laboratoire</a:t>
            </a:r>
          </a:p>
          <a:p>
            <a:pPr marL="0" indent="0">
              <a:buNone/>
            </a:pPr>
            <a:endParaRPr lang="fr-FR" sz="1200" dirty="0">
              <a:solidFill>
                <a:schemeClr val="tx2"/>
              </a:solidFill>
            </a:endParaRPr>
          </a:p>
          <a:p>
            <a:r>
              <a:rPr lang="fr-FR" sz="1900" dirty="0"/>
              <a:t>Rangement sécurisé des produits chimiques</a:t>
            </a:r>
          </a:p>
          <a:p>
            <a:pPr marL="0" indent="0">
              <a:buNone/>
            </a:pPr>
            <a:endParaRPr lang="fr-FR" sz="1200" dirty="0"/>
          </a:p>
          <a:p>
            <a:r>
              <a:rPr lang="fr-FR" sz="1900" dirty="0"/>
              <a:t>Evacuation </a:t>
            </a:r>
          </a:p>
          <a:p>
            <a:pPr lvl="1"/>
            <a:r>
              <a:rPr lang="fr-FR" sz="1900" dirty="0">
                <a:solidFill>
                  <a:schemeClr val="tx2"/>
                </a:solidFill>
              </a:rPr>
              <a:t>Des matériels non utilisés</a:t>
            </a:r>
          </a:p>
          <a:p>
            <a:pPr lvl="1"/>
            <a:r>
              <a:rPr lang="fr-FR" sz="1900" dirty="0">
                <a:solidFill>
                  <a:schemeClr val="tx2"/>
                </a:solidFill>
              </a:rPr>
              <a:t>Des substances chimiques inutiles ou interdites </a:t>
            </a:r>
          </a:p>
          <a:p>
            <a:pPr lvl="1"/>
            <a:r>
              <a:rPr lang="fr-FR" sz="1900" dirty="0">
                <a:solidFill>
                  <a:schemeClr val="tx2"/>
                </a:solidFill>
              </a:rPr>
              <a:t>Des matériels biologiques</a:t>
            </a:r>
            <a:endParaRPr lang="fr-FR" sz="1900" dirty="0"/>
          </a:p>
          <a:p>
            <a:r>
              <a:rPr lang="fr-FR" sz="1900" dirty="0"/>
              <a:t>Utilisation du matériel biologique</a:t>
            </a:r>
          </a:p>
          <a:p>
            <a:r>
              <a:rPr lang="fr-FR" sz="1900" dirty="0"/>
              <a:t>Exemple de document à compléter pour faire un état des lieux à présenter au chef d’établissement</a:t>
            </a:r>
          </a:p>
          <a:p>
            <a:r>
              <a:rPr lang="fr-FR" sz="1900" dirty="0">
                <a:solidFill>
                  <a:schemeClr val="tx2"/>
                </a:solidFill>
              </a:rPr>
              <a:t>Les nouveautés en matière de sécurité: </a:t>
            </a:r>
            <a:r>
              <a:rPr lang="fr-FR" b="0" dirty="0"/>
              <a:t>(</a:t>
            </a:r>
            <a:r>
              <a:rPr lang="fr-FR" b="0" dirty="0">
                <a:hlinkClick r:id="rId5" tooltip="Protégé par Outlook : https://disciplines.ac-toulouse.fr/svt/quoi-de-neuf. Cliquez ou appuyez pour suivre le lien."/>
              </a:rPr>
              <a:t>https://disciplines.ac-toulouse.fr/svt/quoi-de-neuf</a:t>
            </a:r>
            <a:r>
              <a:rPr lang="fr-FR" b="0" dirty="0"/>
              <a:t>)</a:t>
            </a:r>
            <a:endParaRPr lang="fr-FR" sz="1900" dirty="0">
              <a:solidFill>
                <a:schemeClr val="tx2"/>
              </a:solidFill>
            </a:endParaRPr>
          </a:p>
          <a:p>
            <a:endParaRPr lang="fr-FR" sz="1900" dirty="0">
              <a:solidFill>
                <a:schemeClr val="tx2"/>
              </a:solidFill>
            </a:endParaRPr>
          </a:p>
          <a:p>
            <a:endParaRPr lang="fr-FR" sz="1900" dirty="0"/>
          </a:p>
          <a:p>
            <a:endParaRPr lang="fr-FR" sz="1900" dirty="0"/>
          </a:p>
          <a:p>
            <a:pPr marL="912813" lvl="2" indent="-285750">
              <a:buFont typeface="Wingdings" pitchFamily="2" charset="2"/>
              <a:buChar char="ü"/>
            </a:pPr>
            <a:endParaRPr lang="fr-FR" sz="1900" dirty="0"/>
          </a:p>
          <a:p>
            <a:pPr lvl="2"/>
            <a:endParaRPr lang="fr-FR" dirty="0"/>
          </a:p>
          <a:p>
            <a:pPr lvl="2"/>
            <a:endParaRPr lang="fr-FR" dirty="0"/>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54964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checkerboard(across)">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checkerboard(across)">
                                      <p:cBhvr>
                                        <p:cTn id="23" dur="500"/>
                                        <p:tgtEl>
                                          <p:spTgt spid="4">
                                            <p:txEl>
                                              <p:pRg st="4" end="4"/>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checkerboard(across)">
                                      <p:cBhvr>
                                        <p:cTn id="26" dur="500"/>
                                        <p:tgtEl>
                                          <p:spTgt spid="4">
                                            <p:txEl>
                                              <p:pRg st="5" end="5"/>
                                            </p:txEl>
                                          </p:spTgt>
                                        </p:tgtEl>
                                      </p:cBhvr>
                                    </p:animEffect>
                                  </p:childTnLst>
                                </p:cTn>
                              </p:par>
                              <p:par>
                                <p:cTn id="27" presetID="5" presetClass="entr" presetSubtype="10" fill="hold"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checkerboard(across)">
                                      <p:cBhvr>
                                        <p:cTn id="29" dur="500"/>
                                        <p:tgtEl>
                                          <p:spTgt spid="4">
                                            <p:txEl>
                                              <p:pRg st="6" end="6"/>
                                            </p:txEl>
                                          </p:spTgt>
                                        </p:tgtEl>
                                      </p:cBhvr>
                                    </p:animEffect>
                                  </p:childTnLst>
                                </p:cTn>
                              </p:par>
                              <p:par>
                                <p:cTn id="30" presetID="5" presetClass="entr" presetSubtype="10" fill="hold" nodeType="with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checkerboard(across)">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blinds(horizontal)">
                                      <p:cBhvr>
                                        <p:cTn id="37" dur="500"/>
                                        <p:tgtEl>
                                          <p:spTgt spid="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checkerboard(across)">
                                      <p:cBhvr>
                                        <p:cTn id="42" dur="500"/>
                                        <p:tgtEl>
                                          <p:spTgt spid="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blinds(horizontal)">
                                      <p:cBhvr>
                                        <p:cTn id="4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a:t>
            </a:r>
          </a:p>
        </p:txBody>
      </p:sp>
      <p:sp>
        <p:nvSpPr>
          <p:cNvPr id="3" name="Espace réservé du numéro de diapositive 2"/>
          <p:cNvSpPr>
            <a:spLocks noGrp="1"/>
          </p:cNvSpPr>
          <p:nvPr>
            <p:ph type="sldNum" sz="quarter" idx="12"/>
          </p:nvPr>
        </p:nvSpPr>
        <p:spPr/>
        <p:txBody>
          <a:bodyPr/>
          <a:lstStyle/>
          <a:p>
            <a:fld id="{A786685B-2977-D546-9E3D-3CA676A47F0C}" type="slidenum">
              <a:rPr lang="fr-FR" smtClean="0"/>
              <a:pPr/>
              <a:t>38</a:t>
            </a:fld>
            <a:endParaRPr lang="fr-FR" dirty="0"/>
          </a:p>
        </p:txBody>
      </p:sp>
      <p:sp>
        <p:nvSpPr>
          <p:cNvPr id="4" name="Espace réservé du texte 3"/>
          <p:cNvSpPr>
            <a:spLocks noGrp="1"/>
          </p:cNvSpPr>
          <p:nvPr>
            <p:ph type="body" sz="quarter" idx="13"/>
          </p:nvPr>
        </p:nvSpPr>
        <p:spPr/>
        <p:txBody>
          <a:bodyPr>
            <a:normAutofit/>
          </a:bodyPr>
          <a:lstStyle/>
          <a:p>
            <a:pPr lvl="2"/>
            <a:endParaRPr lang="fr-FR" dirty="0"/>
          </a:p>
          <a:p>
            <a:pPr lvl="2" algn="ctr"/>
            <a:r>
              <a:rPr lang="fr-FR" sz="4400" b="1" dirty="0"/>
              <a:t>MERCI A TOUS</a:t>
            </a:r>
          </a:p>
        </p:txBody>
      </p:sp>
      <p:grpSp>
        <p:nvGrpSpPr>
          <p:cNvPr id="5" name="Grouper 4"/>
          <p:cNvGrpSpPr/>
          <p:nvPr/>
        </p:nvGrpSpPr>
        <p:grpSpPr>
          <a:xfrm>
            <a:off x="902669" y="199050"/>
            <a:ext cx="525531" cy="171686"/>
            <a:chOff x="5391302" y="1426464"/>
            <a:chExt cx="604579" cy="197510"/>
          </a:xfrm>
          <a:solidFill>
            <a:srgbClr val="E96667"/>
          </a:solidFill>
        </p:grpSpPr>
        <p:sp>
          <p:nvSpPr>
            <p:cNvPr id="6" name="Rectangle 5"/>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890294564"/>
      </p:ext>
    </p:extLst>
  </p:cSld>
  <p:clrMapOvr>
    <a:masterClrMapping/>
  </p:clrMapOvr>
</p:sld>
</file>

<file path=ppt/theme/theme1.xml><?xml version="1.0" encoding="utf-8"?>
<a:theme xmlns:a="http://schemas.openxmlformats.org/drawingml/2006/main" name="page de presentation et de 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page de sous-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page de sous-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2_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1_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5_pages de contenus">
  <a:themeElements>
    <a:clrScheme name="Charte graphique MEN">
      <a:dk1>
        <a:sysClr val="windowText" lastClr="000000"/>
      </a:dk1>
      <a:lt1>
        <a:sysClr val="window" lastClr="FFFFFF"/>
      </a:lt1>
      <a:dk2>
        <a:srgbClr val="8B2934"/>
      </a:dk2>
      <a:lt2>
        <a:srgbClr val="EE7444"/>
      </a:lt2>
      <a:accent1>
        <a:srgbClr val="005E8B"/>
      </a:accent1>
      <a:accent2>
        <a:srgbClr val="5AA1D8"/>
      </a:accent2>
      <a:accent3>
        <a:srgbClr val="D7AD45"/>
      </a:accent3>
      <a:accent4>
        <a:srgbClr val="EA5178"/>
      </a:accent4>
      <a:accent5>
        <a:srgbClr val="C61932"/>
      </a:accent5>
      <a:accent6>
        <a:srgbClr val="5AB88F"/>
      </a:accent6>
      <a:hlink>
        <a:srgbClr val="748F2A"/>
      </a:hlink>
      <a:folHlink>
        <a:srgbClr val="5AB88F"/>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6_pages de contenus">
  <a:themeElements>
    <a:clrScheme name="Charte graphique MEN">
      <a:dk1>
        <a:sysClr val="windowText" lastClr="000000"/>
      </a:dk1>
      <a:lt1>
        <a:sysClr val="window" lastClr="FFFFFF"/>
      </a:lt1>
      <a:dk2>
        <a:srgbClr val="8B2934"/>
      </a:dk2>
      <a:lt2>
        <a:srgbClr val="EE7444"/>
      </a:lt2>
      <a:accent1>
        <a:srgbClr val="005E8B"/>
      </a:accent1>
      <a:accent2>
        <a:srgbClr val="5AA1D8"/>
      </a:accent2>
      <a:accent3>
        <a:srgbClr val="D7AD45"/>
      </a:accent3>
      <a:accent4>
        <a:srgbClr val="EA5178"/>
      </a:accent4>
      <a:accent5>
        <a:srgbClr val="C61932"/>
      </a:accent5>
      <a:accent6>
        <a:srgbClr val="5AB88F"/>
      </a:accent6>
      <a:hlink>
        <a:srgbClr val="748F2A"/>
      </a:hlink>
      <a:folHlink>
        <a:srgbClr val="5AB88F"/>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7_pages de contenus">
  <a:themeElements>
    <a:clrScheme name="Charte graphique MEN">
      <a:dk1>
        <a:sysClr val="windowText" lastClr="000000"/>
      </a:dk1>
      <a:lt1>
        <a:sysClr val="window" lastClr="FFFFFF"/>
      </a:lt1>
      <a:dk2>
        <a:srgbClr val="8B2934"/>
      </a:dk2>
      <a:lt2>
        <a:srgbClr val="EE7444"/>
      </a:lt2>
      <a:accent1>
        <a:srgbClr val="005E8B"/>
      </a:accent1>
      <a:accent2>
        <a:srgbClr val="5AA1D8"/>
      </a:accent2>
      <a:accent3>
        <a:srgbClr val="D7AD45"/>
      </a:accent3>
      <a:accent4>
        <a:srgbClr val="EA5178"/>
      </a:accent4>
      <a:accent5>
        <a:srgbClr val="C61932"/>
      </a:accent5>
      <a:accent6>
        <a:srgbClr val="5AB88F"/>
      </a:accent6>
      <a:hlink>
        <a:srgbClr val="748F2A"/>
      </a:hlink>
      <a:folHlink>
        <a:srgbClr val="5AB88F"/>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8_pages de contenus">
  <a:themeElements>
    <a:clrScheme name="Charte graphique MEN">
      <a:dk1>
        <a:sysClr val="windowText" lastClr="000000"/>
      </a:dk1>
      <a:lt1>
        <a:sysClr val="window" lastClr="FFFFFF"/>
      </a:lt1>
      <a:dk2>
        <a:srgbClr val="8B2934"/>
      </a:dk2>
      <a:lt2>
        <a:srgbClr val="EE7444"/>
      </a:lt2>
      <a:accent1>
        <a:srgbClr val="005E8B"/>
      </a:accent1>
      <a:accent2>
        <a:srgbClr val="5AA1D8"/>
      </a:accent2>
      <a:accent3>
        <a:srgbClr val="D7AD45"/>
      </a:accent3>
      <a:accent4>
        <a:srgbClr val="EA5178"/>
      </a:accent4>
      <a:accent5>
        <a:srgbClr val="C61932"/>
      </a:accent5>
      <a:accent6>
        <a:srgbClr val="5AB88F"/>
      </a:accent6>
      <a:hlink>
        <a:srgbClr val="748F2A"/>
      </a:hlink>
      <a:folHlink>
        <a:srgbClr val="5AB88F"/>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1_page de presentation et de 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9_pages de contenus">
  <a:themeElements>
    <a:clrScheme name="Charte graphique MEN">
      <a:dk1>
        <a:sysClr val="windowText" lastClr="000000"/>
      </a:dk1>
      <a:lt1>
        <a:sysClr val="window" lastClr="FFFFFF"/>
      </a:lt1>
      <a:dk2>
        <a:srgbClr val="8B2934"/>
      </a:dk2>
      <a:lt2>
        <a:srgbClr val="EE7444"/>
      </a:lt2>
      <a:accent1>
        <a:srgbClr val="005E8B"/>
      </a:accent1>
      <a:accent2>
        <a:srgbClr val="5AA1D8"/>
      </a:accent2>
      <a:accent3>
        <a:srgbClr val="D7AD45"/>
      </a:accent3>
      <a:accent4>
        <a:srgbClr val="EA5178"/>
      </a:accent4>
      <a:accent5>
        <a:srgbClr val="C61932"/>
      </a:accent5>
      <a:accent6>
        <a:srgbClr val="5AB88F"/>
      </a:accent6>
      <a:hlink>
        <a:srgbClr val="748F2A"/>
      </a:hlink>
      <a:folHlink>
        <a:srgbClr val="5AB88F"/>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11_pages de contenus">
  <a:themeElements>
    <a:clrScheme name="Charte graphique MEN">
      <a:dk1>
        <a:sysClr val="windowText" lastClr="000000"/>
      </a:dk1>
      <a:lt1>
        <a:sysClr val="window" lastClr="FFFFFF"/>
      </a:lt1>
      <a:dk2>
        <a:srgbClr val="8B2934"/>
      </a:dk2>
      <a:lt2>
        <a:srgbClr val="EE7444"/>
      </a:lt2>
      <a:accent1>
        <a:srgbClr val="005E8B"/>
      </a:accent1>
      <a:accent2>
        <a:srgbClr val="5AA1D8"/>
      </a:accent2>
      <a:accent3>
        <a:srgbClr val="D7AD45"/>
      </a:accent3>
      <a:accent4>
        <a:srgbClr val="EA5178"/>
      </a:accent4>
      <a:accent5>
        <a:srgbClr val="C61932"/>
      </a:accent5>
      <a:accent6>
        <a:srgbClr val="5AB88F"/>
      </a:accent6>
      <a:hlink>
        <a:srgbClr val="748F2A"/>
      </a:hlink>
      <a:folHlink>
        <a:srgbClr val="5AB88F"/>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12_pages de contenus">
  <a:themeElements>
    <a:clrScheme name="Charte graphique MEN">
      <a:dk1>
        <a:sysClr val="windowText" lastClr="000000"/>
      </a:dk1>
      <a:lt1>
        <a:sysClr val="window" lastClr="FFFFFF"/>
      </a:lt1>
      <a:dk2>
        <a:srgbClr val="8B2934"/>
      </a:dk2>
      <a:lt2>
        <a:srgbClr val="EE7444"/>
      </a:lt2>
      <a:accent1>
        <a:srgbClr val="005E8B"/>
      </a:accent1>
      <a:accent2>
        <a:srgbClr val="5AA1D8"/>
      </a:accent2>
      <a:accent3>
        <a:srgbClr val="D7AD45"/>
      </a:accent3>
      <a:accent4>
        <a:srgbClr val="EA5178"/>
      </a:accent4>
      <a:accent5>
        <a:srgbClr val="C61932"/>
      </a:accent5>
      <a:accent6>
        <a:srgbClr val="5AB88F"/>
      </a:accent6>
      <a:hlink>
        <a:srgbClr val="748F2A"/>
      </a:hlink>
      <a:folHlink>
        <a:srgbClr val="5AB88F"/>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13_pages de contenus">
  <a:themeElements>
    <a:clrScheme name="Charte graphique MEN">
      <a:dk1>
        <a:sysClr val="windowText" lastClr="000000"/>
      </a:dk1>
      <a:lt1>
        <a:sysClr val="window" lastClr="FFFFFF"/>
      </a:lt1>
      <a:dk2>
        <a:srgbClr val="8B2934"/>
      </a:dk2>
      <a:lt2>
        <a:srgbClr val="EE7444"/>
      </a:lt2>
      <a:accent1>
        <a:srgbClr val="005E8B"/>
      </a:accent1>
      <a:accent2>
        <a:srgbClr val="5AA1D8"/>
      </a:accent2>
      <a:accent3>
        <a:srgbClr val="D7AD45"/>
      </a:accent3>
      <a:accent4>
        <a:srgbClr val="EA5178"/>
      </a:accent4>
      <a:accent5>
        <a:srgbClr val="C61932"/>
      </a:accent5>
      <a:accent6>
        <a:srgbClr val="5AB88F"/>
      </a:accent6>
      <a:hlink>
        <a:srgbClr val="748F2A"/>
      </a:hlink>
      <a:folHlink>
        <a:srgbClr val="5AB88F"/>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3AB55E0CC5DA459F57F5A42893F46A005A087D358B12CA4E82A8A8BA9B8A8CF200D3544DBFAD4F664AA25DF68E6D1F0A9E00689F2856DFEDCE40890FDCED81A7DFC90007584BF586BD2741B5F3C36D55310A98" ma:contentTypeVersion="2" ma:contentTypeDescription="Crée un document." ma:contentTypeScope="" ma:versionID="94092f97539893f74af4378bde52836f">
  <xsd:schema xmlns:xsd="http://www.w3.org/2001/XMLSchema" xmlns:xs="http://www.w3.org/2001/XMLSchema" xmlns:p="http://schemas.microsoft.com/office/2006/metadata/properties" targetNamespace="http://schemas.microsoft.com/office/2006/metadata/properties" ma:root="true" ma:fieldsID="678ba8e4b255803471a7db462f42a47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88C7222-F5F9-41A9-8959-7864F3A673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C8FB25AC-5CBF-4E6E-9FD2-B228D70F04CD}">
  <ds:schemaRefs>
    <ds:schemaRef ds:uri="http://schemas.microsoft.com/sharepoint/v3/contenttype/forms"/>
  </ds:schemaRefs>
</ds:datastoreItem>
</file>

<file path=customXml/itemProps3.xml><?xml version="1.0" encoding="utf-8"?>
<ds:datastoreItem xmlns:ds="http://schemas.openxmlformats.org/officeDocument/2006/customXml" ds:itemID="{ED1E8D32-210A-4533-B99F-1CB94515DD05}">
  <ds:schemaRefs>
    <ds:schemaRef ds:uri="http://schemas.openxmlformats.org/package/2006/metadata/core-properties"/>
    <ds:schemaRef ds:uri="http://schemas.microsoft.com/office/infopath/2007/PartnerControls"/>
    <ds:schemaRef ds:uri="http://schemas.microsoft.com/office/2006/documentManagement/types"/>
    <ds:schemaRef ds:uri="http://www.w3.org/XML/1998/namespace"/>
    <ds:schemaRef ds:uri="http://purl.org/dc/dcmitype/"/>
    <ds:schemaRef ds:uri="http://schemas.microsoft.com/office/2006/metadata/properties"/>
    <ds:schemaRef ds:uri="http://purl.org/dc/elements/1.1/"/>
    <ds:schemaRef ds:uri="http://purl.org/dc/terms/"/>
  </ds:schemaRefs>
</ds:datastoreItem>
</file>

<file path=docProps/app.xml><?xml version="1.0" encoding="utf-8"?>
<Properties xmlns="http://schemas.openxmlformats.org/officeDocument/2006/extended-properties" xmlns:vt="http://schemas.openxmlformats.org/officeDocument/2006/docPropsVTypes">
  <TotalTime>5864</TotalTime>
  <Words>3058</Words>
  <Application>Microsoft Office PowerPoint</Application>
  <PresentationFormat>On-screen Show (4:3)</PresentationFormat>
  <Paragraphs>546</Paragraphs>
  <Slides>38</Slides>
  <Notes>1</Notes>
  <HiddenSlides>0</HiddenSlides>
  <MMClips>0</MMClips>
  <ScaleCrop>false</ScaleCrop>
  <HeadingPairs>
    <vt:vector size="6" baseType="variant">
      <vt:variant>
        <vt:lpstr>Fonts Used</vt:lpstr>
      </vt:variant>
      <vt:variant>
        <vt:i4>8</vt:i4>
      </vt:variant>
      <vt:variant>
        <vt:lpstr>Theme</vt:lpstr>
      </vt:variant>
      <vt:variant>
        <vt:i4>17</vt:i4>
      </vt:variant>
      <vt:variant>
        <vt:lpstr>Slide Titles</vt:lpstr>
      </vt:variant>
      <vt:variant>
        <vt:i4>38</vt:i4>
      </vt:variant>
    </vt:vector>
  </HeadingPairs>
  <TitlesOfParts>
    <vt:vector size="63" baseType="lpstr">
      <vt:lpstr>Arial</vt:lpstr>
      <vt:lpstr>Arial </vt:lpstr>
      <vt:lpstr>Arial Black</vt:lpstr>
      <vt:lpstr>Arial Italic</vt:lpstr>
      <vt:lpstr>Calibri</vt:lpstr>
      <vt:lpstr>Roboto</vt:lpstr>
      <vt:lpstr>Times New Roman</vt:lpstr>
      <vt:lpstr>Wingdings</vt:lpstr>
      <vt:lpstr>page de presentation et de partie</vt:lpstr>
      <vt:lpstr>3_page de sous-partie</vt:lpstr>
      <vt:lpstr>4_page de sous-partie</vt:lpstr>
      <vt:lpstr>3_pages de contenus</vt:lpstr>
      <vt:lpstr>4_pages de contenus</vt:lpstr>
      <vt:lpstr>pages de contenus</vt:lpstr>
      <vt:lpstr>2_pages de contenus</vt:lpstr>
      <vt:lpstr>1_pages de contenus</vt:lpstr>
      <vt:lpstr>5_pages de contenus</vt:lpstr>
      <vt:lpstr>6_pages de contenus</vt:lpstr>
      <vt:lpstr>7_pages de contenus</vt:lpstr>
      <vt:lpstr>8_pages de contenus</vt:lpstr>
      <vt:lpstr>1_page de presentation et de partie</vt:lpstr>
      <vt:lpstr>9_pages de contenus</vt:lpstr>
      <vt:lpstr>11_pages de contenus</vt:lpstr>
      <vt:lpstr>12_pages de contenus</vt:lpstr>
      <vt:lpstr>13_pages de contenus</vt:lpstr>
      <vt:lpstr> REUNION DE RENTREE DES PROFESSEURS DE SVT DE LYCEE</vt:lpstr>
      <vt:lpstr>Sommaire</vt:lpstr>
      <vt:lpstr>LES CHARGES DE MISSION: leur rôle</vt:lpstr>
      <vt:lpstr>Sur des missions d’accompagnement dans les classes et dossiers spécifiques</vt:lpstr>
      <vt:lpstr>Retour sur les résultats du BAC 2019 </vt:lpstr>
      <vt:lpstr>Epreuve scientifique BAC L et ES</vt:lpstr>
      <vt:lpstr>Epreuve scientifique BAC L et ES: rappel sujet Exercice 1: représentation visuelle</vt:lpstr>
      <vt:lpstr>Epreuve scientifique BAC L et ES: rappel sujet Exercice 3: féminin masculin</vt:lpstr>
      <vt:lpstr>Résultats Ecrit Epreuve SVT BAC S</vt:lpstr>
      <vt:lpstr>Rappel du sujet : partie 1</vt:lpstr>
      <vt:lpstr>Rappel du sujet : partie 2-1</vt:lpstr>
      <vt:lpstr>AU BILAN: QUE FAIT-ON?</vt:lpstr>
      <vt:lpstr>Objectifs d’évaluation des épreuves communes d’enseignement scientifique</vt:lpstr>
      <vt:lpstr>Les VISITES DE CLASSE</vt:lpstr>
      <vt:lpstr> Rappel : LE REFERENTIEL DES COMPETENCES PROFESSIONNELLES: BO du 25 juillet 2013</vt:lpstr>
      <vt:lpstr>LES DOCUMENTS A PRODUIRE LORS DES VISITES DE CLASSE</vt:lpstr>
      <vt:lpstr>Le PAF</vt:lpstr>
      <vt:lpstr>Dispositifs à inscriptions volontaires</vt:lpstr>
      <vt:lpstr>Actions éducatives et plan III chlordécone</vt:lpstr>
      <vt:lpstr> PLAN CHLORDECONE 3 : PLACE de L’EDUCATION NATIONALE dans la feuille de route : actions éducatives de prévention.  </vt:lpstr>
      <vt:lpstr>  PLAN CHLORDECONE 3 ENSEIGNANTS : COMMENT S’Y PRENDRE? </vt:lpstr>
      <vt:lpstr> EVALUATIONS EN CONTRÔLE CONTINU du NOUVEAU BAC</vt:lpstr>
      <vt:lpstr>  composition de la note de contrôle continu </vt:lpstr>
      <vt:lpstr>Composition de la note  de contrôle continu (40%)</vt:lpstr>
      <vt:lpstr>évaluation chiffrée de la note DE bulletin scolaire (10%)</vt:lpstr>
      <vt:lpstr>évaluation chiffrée de la note bulletin scolaire (10%)</vt:lpstr>
      <vt:lpstr>composition de  la note finale   D'épreuves DE Contrôle CONTINU  (30%)</vt:lpstr>
      <vt:lpstr>  EPREUVES COMMUNES de contrôle continu </vt:lpstr>
      <vt:lpstr>LISTE DES EPREUVES </vt:lpstr>
      <vt:lpstr>CALENDRIER DES EPREUVES</vt:lpstr>
      <vt:lpstr>ORGANISATION DES EPREUVES </vt:lpstr>
      <vt:lpstr>Sujets et banque nationale de sujets </vt:lpstr>
      <vt:lpstr>La commission académique d’HARMONISATION</vt:lpstr>
      <vt:lpstr> Culture scientifique: CAST et DAAC</vt:lpstr>
      <vt:lpstr>Les concours scientifiques </vt:lpstr>
      <vt:lpstr>LABORATOIRE ET SECURITE</vt:lpstr>
      <vt:lpstr>   PRISE EN COMPTE DU GUIDE DE SECURITE EN SALLES ET LABORATOIRES DE SVT  https://disciplines.ac-toulouse.fr/svt/sites/svt/files/risques_et_securite/guide_securite_aout_2016.pdf  http://cache.media.education.gouv.fr/file/ONS/76/9/ONS-Risques-et-securite-en-sciences-de-la-vie-et-de-la-Terre-et-en-biologie-ecologie_Couleurs_507769.pdf</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Masque Powerpoint "Pour l'École de la confiance"</dc:title>
  <dc:creator>Administrateur MEN</dc:creator>
  <cp:lastModifiedBy>word2</cp:lastModifiedBy>
  <cp:revision>342</cp:revision>
  <cp:lastPrinted>2018-10-25T13:54:17Z</cp:lastPrinted>
  <dcterms:created xsi:type="dcterms:W3CDTF">2015-02-04T10:43:31Z</dcterms:created>
  <dcterms:modified xsi:type="dcterms:W3CDTF">2021-09-09T14:01:29Z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0x010100873AB55E0CC5DA459F57F5A42893F46A005A087D358B12CA4E82A8A8BA9B8A8CF200D3544DBFAD4F664AA25DF68E6D1F0A9E00689F2856DFEDCE40890FDCED81A7DFC90007584BF586BD2741B5F3C36D55310A98</vt:lpwstr>
  </property>
</Properties>
</file>