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6858000" cy="9144000"/>
  <p:embeddedFontLst>
    <p:embeddedFont>
      <p:font typeface="Red Hat Display Bold" charset="1" panose="02010803040201060303"/>
      <p:regular r:id="rId11"/>
    </p:embeddedFont>
    <p:embeddedFont>
      <p:font typeface="Open Sans Bold" charset="1" panose="020B0806030504020204"/>
      <p:regular r:id="rId12"/>
    </p:embeddedFont>
    <p:embeddedFont>
      <p:font typeface="Open Sans" charset="1" panose="020B0606030504020204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jpeg" Type="http://schemas.openxmlformats.org/officeDocument/2006/relationships/image"/><Relationship Id="rId7" Target="../media/image6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2.jpeg" Type="http://schemas.openxmlformats.org/officeDocument/2006/relationships/image"/><Relationship Id="rId7" Target="../media/image13.jpeg" Type="http://schemas.openxmlformats.org/officeDocument/2006/relationships/image"/><Relationship Id="rId8" Target="../media/image14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7.jpeg" Type="http://schemas.openxmlformats.org/officeDocument/2006/relationships/image"/><Relationship Id="rId7" Target="../media/image18.jpeg" Type="http://schemas.openxmlformats.org/officeDocument/2006/relationships/image"/><Relationship Id="rId8" Target="../media/image19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22.jpeg" Type="http://schemas.openxmlformats.org/officeDocument/2006/relationships/image"/><Relationship Id="rId7" Target="../media/image23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76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357843"/>
            <a:ext cx="18288000" cy="17933670"/>
          </a:xfrm>
          <a:custGeom>
            <a:avLst/>
            <a:gdLst/>
            <a:ahLst/>
            <a:cxnLst/>
            <a:rect r="r" b="b" t="t" l="l"/>
            <a:pathLst>
              <a:path h="17933670" w="18288000">
                <a:moveTo>
                  <a:pt x="0" y="0"/>
                </a:moveTo>
                <a:lnTo>
                  <a:pt x="18288000" y="0"/>
                </a:lnTo>
                <a:lnTo>
                  <a:pt x="18288000" y="17933670"/>
                </a:lnTo>
                <a:lnTo>
                  <a:pt x="0" y="179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384350" y="1407278"/>
            <a:ext cx="13658947" cy="8229600"/>
            <a:chOff x="0" y="0"/>
            <a:chExt cx="3597418" cy="21674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597418" cy="2167467"/>
            </a:xfrm>
            <a:custGeom>
              <a:avLst/>
              <a:gdLst/>
              <a:ahLst/>
              <a:cxnLst/>
              <a:rect r="r" b="b" t="t" l="l"/>
              <a:pathLst>
                <a:path h="2167467" w="3597418">
                  <a:moveTo>
                    <a:pt x="0" y="0"/>
                  </a:moveTo>
                  <a:lnTo>
                    <a:pt x="3597418" y="0"/>
                  </a:lnTo>
                  <a:lnTo>
                    <a:pt x="3597418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597418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1944044" y="1471988"/>
            <a:ext cx="507356" cy="507356"/>
          </a:xfrm>
          <a:custGeom>
            <a:avLst/>
            <a:gdLst/>
            <a:ahLst/>
            <a:cxnLst/>
            <a:rect r="r" b="b" t="t" l="l"/>
            <a:pathLst>
              <a:path h="507356" w="507356">
                <a:moveTo>
                  <a:pt x="0" y="0"/>
                </a:moveTo>
                <a:lnTo>
                  <a:pt x="507356" y="0"/>
                </a:lnTo>
                <a:lnTo>
                  <a:pt x="507356" y="507356"/>
                </a:lnTo>
                <a:lnTo>
                  <a:pt x="0" y="5073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203256" y="6776335"/>
            <a:ext cx="4021135" cy="2860543"/>
          </a:xfrm>
          <a:custGeom>
            <a:avLst/>
            <a:gdLst/>
            <a:ahLst/>
            <a:cxnLst/>
            <a:rect r="r" b="b" t="t" l="l"/>
            <a:pathLst>
              <a:path h="2860543" w="4021135">
                <a:moveTo>
                  <a:pt x="0" y="0"/>
                </a:moveTo>
                <a:lnTo>
                  <a:pt x="4021135" y="0"/>
                </a:lnTo>
                <a:lnTo>
                  <a:pt x="4021135" y="2860543"/>
                </a:lnTo>
                <a:lnTo>
                  <a:pt x="0" y="28605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6927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962818" y="1725666"/>
            <a:ext cx="2658764" cy="3105399"/>
          </a:xfrm>
          <a:custGeom>
            <a:avLst/>
            <a:gdLst/>
            <a:ahLst/>
            <a:cxnLst/>
            <a:rect r="r" b="b" t="t" l="l"/>
            <a:pathLst>
              <a:path h="3105399" w="2658764">
                <a:moveTo>
                  <a:pt x="0" y="0"/>
                </a:moveTo>
                <a:lnTo>
                  <a:pt x="2658764" y="0"/>
                </a:lnTo>
                <a:lnTo>
                  <a:pt x="2658764" y="3105399"/>
                </a:lnTo>
                <a:lnTo>
                  <a:pt x="0" y="31053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12324" r="0" b="-1832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140208" y="2276625"/>
            <a:ext cx="12147233" cy="3983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10"/>
              </a:lnSpc>
            </a:pPr>
            <a:r>
              <a:rPr lang="en-US" sz="7000">
                <a:solidFill>
                  <a:srgbClr val="000000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SECOURISTES </a:t>
            </a:r>
          </a:p>
          <a:p>
            <a:pPr algn="ctr">
              <a:lnSpc>
                <a:spcPts val="10710"/>
              </a:lnSpc>
            </a:pPr>
            <a:r>
              <a:rPr lang="en-US" sz="7000">
                <a:solidFill>
                  <a:srgbClr val="000000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JUNIORS </a:t>
            </a:r>
          </a:p>
          <a:p>
            <a:pPr algn="ctr">
              <a:lnSpc>
                <a:spcPts val="10710"/>
              </a:lnSpc>
            </a:pPr>
            <a:r>
              <a:rPr lang="en-US" sz="7000">
                <a:solidFill>
                  <a:srgbClr val="000000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REMISE DES DIPLÔMES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76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3351391" y="2762797"/>
            <a:ext cx="10975054" cy="5173928"/>
          </a:xfrm>
          <a:custGeom>
            <a:avLst/>
            <a:gdLst/>
            <a:ahLst/>
            <a:cxnLst/>
            <a:rect r="r" b="b" t="t" l="l"/>
            <a:pathLst>
              <a:path h="5173928" w="10975054">
                <a:moveTo>
                  <a:pt x="0" y="0"/>
                </a:moveTo>
                <a:lnTo>
                  <a:pt x="10975055" y="0"/>
                </a:lnTo>
                <a:lnTo>
                  <a:pt x="10975055" y="5173928"/>
                </a:lnTo>
                <a:lnTo>
                  <a:pt x="0" y="51739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99129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6457737"/>
            <a:ext cx="16230600" cy="3244254"/>
            <a:chOff x="0" y="0"/>
            <a:chExt cx="4274726" cy="854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274726" cy="854454"/>
            </a:xfrm>
            <a:custGeom>
              <a:avLst/>
              <a:gdLst/>
              <a:ahLst/>
              <a:cxnLst/>
              <a:rect r="r" b="b" t="t" l="l"/>
              <a:pathLst>
                <a:path h="854454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854454"/>
                  </a:lnTo>
                  <a:lnTo>
                    <a:pt x="0" y="85445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274726" cy="892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4723101" y="639179"/>
            <a:ext cx="7509822" cy="5632366"/>
          </a:xfrm>
          <a:custGeom>
            <a:avLst/>
            <a:gdLst/>
            <a:ahLst/>
            <a:cxnLst/>
            <a:rect r="r" b="b" t="t" l="l"/>
            <a:pathLst>
              <a:path h="5632366" w="7509822">
                <a:moveTo>
                  <a:pt x="0" y="0"/>
                </a:moveTo>
                <a:lnTo>
                  <a:pt x="7509821" y="0"/>
                </a:lnTo>
                <a:lnTo>
                  <a:pt x="7509821" y="5632366"/>
                </a:lnTo>
                <a:lnTo>
                  <a:pt x="0" y="56323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564956" y="6568718"/>
            <a:ext cx="15158088" cy="2877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54"/>
              </a:lnSpc>
            </a:pPr>
            <a:r>
              <a:rPr lang="en-US" sz="3061">
                <a:solidFill>
                  <a:srgbClr val="000000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Le Mardi 25 Juin, les 8 secouristes juniors du collège Hubert NERO ont reçu leurs diplômes. </a:t>
            </a:r>
          </a:p>
          <a:p>
            <a:pPr algn="ctr">
              <a:lnSpc>
                <a:spcPts val="4654"/>
              </a:lnSpc>
            </a:pPr>
            <a:r>
              <a:rPr lang="en-US" sz="3061">
                <a:solidFill>
                  <a:srgbClr val="000000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Formées toute l’année par Mme LANDRY, elles sont prêtes à porter secours à leurs pairs en cas de besoin. </a:t>
            </a:r>
          </a:p>
          <a:p>
            <a:pPr algn="ctr">
              <a:lnSpc>
                <a:spcPts val="4654"/>
              </a:lnSpc>
            </a:pPr>
            <a:r>
              <a:rPr lang="en-US" sz="3061">
                <a:solidFill>
                  <a:srgbClr val="000000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Retour en images sur cette cérémonie pleine d’émotions. 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100370" y="962025"/>
            <a:ext cx="3894917" cy="4780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9"/>
              </a:lnSpc>
            </a:pPr>
            <a:r>
              <a:rPr lang="en-US" sz="3399">
                <a:solidFill>
                  <a:srgbClr val="DB58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PAUL-JOSEPH M-E</a:t>
            </a:r>
          </a:p>
          <a:p>
            <a:pPr algn="ctr" marL="0" indent="0" lvl="0">
              <a:lnSpc>
                <a:spcPts val="4759"/>
              </a:lnSpc>
            </a:pPr>
            <a:r>
              <a:rPr lang="en-US" sz="3399">
                <a:solidFill>
                  <a:srgbClr val="DB58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LOUPEC S.</a:t>
            </a:r>
          </a:p>
          <a:p>
            <a:pPr algn="ctr" marL="0" indent="0" lvl="0">
              <a:lnSpc>
                <a:spcPts val="4759"/>
              </a:lnSpc>
            </a:pPr>
            <a:r>
              <a:rPr lang="en-US" sz="3399">
                <a:solidFill>
                  <a:srgbClr val="DB58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LUCIEN S.</a:t>
            </a:r>
          </a:p>
          <a:p>
            <a:pPr algn="ctr" marL="0" indent="0" lvl="0">
              <a:lnSpc>
                <a:spcPts val="4759"/>
              </a:lnSpc>
            </a:pPr>
            <a:r>
              <a:rPr lang="en-US" sz="3399">
                <a:solidFill>
                  <a:srgbClr val="DB58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ALBANY E.</a:t>
            </a:r>
          </a:p>
          <a:p>
            <a:pPr algn="ctr" marL="0" indent="0" lvl="0">
              <a:lnSpc>
                <a:spcPts val="4759"/>
              </a:lnSpc>
            </a:pPr>
            <a:r>
              <a:rPr lang="en-US" sz="3399">
                <a:solidFill>
                  <a:srgbClr val="DB58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ANGLO A.</a:t>
            </a:r>
          </a:p>
          <a:p>
            <a:pPr algn="ctr" marL="0" indent="0" lvl="0">
              <a:lnSpc>
                <a:spcPts val="4759"/>
              </a:lnSpc>
            </a:pPr>
            <a:r>
              <a:rPr lang="en-US" sz="3399">
                <a:solidFill>
                  <a:srgbClr val="DB58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EDOUARD S.</a:t>
            </a:r>
          </a:p>
          <a:p>
            <a:pPr algn="ctr" marL="0" indent="0" lvl="0">
              <a:lnSpc>
                <a:spcPts val="4759"/>
              </a:lnSpc>
            </a:pPr>
            <a:r>
              <a:rPr lang="en-US" sz="3399">
                <a:solidFill>
                  <a:srgbClr val="DB58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RENEL-FELICITE J.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DB58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PRECOPE L.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76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4063800"/>
            <a:ext cx="18288000" cy="18414600"/>
          </a:xfrm>
          <a:custGeom>
            <a:avLst/>
            <a:gdLst/>
            <a:ahLst/>
            <a:cxnLst/>
            <a:rect r="r" b="b" t="t" l="l"/>
            <a:pathLst>
              <a:path h="18414600" w="18288000">
                <a:moveTo>
                  <a:pt x="0" y="0"/>
                </a:moveTo>
                <a:lnTo>
                  <a:pt x="18288000" y="0"/>
                </a:lnTo>
                <a:lnTo>
                  <a:pt x="18288000" y="18414600"/>
                </a:lnTo>
                <a:lnTo>
                  <a:pt x="0" y="18414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355198" y="1380273"/>
            <a:ext cx="507356" cy="507356"/>
          </a:xfrm>
          <a:custGeom>
            <a:avLst/>
            <a:gdLst/>
            <a:ahLst/>
            <a:cxnLst/>
            <a:rect r="r" b="b" t="t" l="l"/>
            <a:pathLst>
              <a:path h="507356" w="507356">
                <a:moveTo>
                  <a:pt x="0" y="0"/>
                </a:moveTo>
                <a:lnTo>
                  <a:pt x="507357" y="0"/>
                </a:lnTo>
                <a:lnTo>
                  <a:pt x="507357" y="507356"/>
                </a:lnTo>
                <a:lnTo>
                  <a:pt x="0" y="5073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56678" y="216575"/>
            <a:ext cx="4384031" cy="5845375"/>
          </a:xfrm>
          <a:custGeom>
            <a:avLst/>
            <a:gdLst/>
            <a:ahLst/>
            <a:cxnLst/>
            <a:rect r="r" b="b" t="t" l="l"/>
            <a:pathLst>
              <a:path h="5845375" w="4384031">
                <a:moveTo>
                  <a:pt x="0" y="0"/>
                </a:moveTo>
                <a:lnTo>
                  <a:pt x="4384031" y="0"/>
                </a:lnTo>
                <a:lnTo>
                  <a:pt x="4384031" y="5845375"/>
                </a:lnTo>
                <a:lnTo>
                  <a:pt x="0" y="58453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135524" y="1380273"/>
            <a:ext cx="5054961" cy="6739948"/>
          </a:xfrm>
          <a:custGeom>
            <a:avLst/>
            <a:gdLst/>
            <a:ahLst/>
            <a:cxnLst/>
            <a:rect r="r" b="b" t="t" l="l"/>
            <a:pathLst>
              <a:path h="6739948" w="5054961">
                <a:moveTo>
                  <a:pt x="0" y="0"/>
                </a:moveTo>
                <a:lnTo>
                  <a:pt x="5054961" y="0"/>
                </a:lnTo>
                <a:lnTo>
                  <a:pt x="5054961" y="6739948"/>
                </a:lnTo>
                <a:lnTo>
                  <a:pt x="0" y="673994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738427" y="2859975"/>
            <a:ext cx="5054961" cy="6739948"/>
          </a:xfrm>
          <a:custGeom>
            <a:avLst/>
            <a:gdLst/>
            <a:ahLst/>
            <a:cxnLst/>
            <a:rect r="r" b="b" t="t" l="l"/>
            <a:pathLst>
              <a:path h="6739948" w="5054961">
                <a:moveTo>
                  <a:pt x="0" y="0"/>
                </a:moveTo>
                <a:lnTo>
                  <a:pt x="5054961" y="0"/>
                </a:lnTo>
                <a:lnTo>
                  <a:pt x="5054961" y="6739948"/>
                </a:lnTo>
                <a:lnTo>
                  <a:pt x="0" y="673994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76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3434715"/>
            <a:ext cx="18288000" cy="17156430"/>
          </a:xfrm>
          <a:custGeom>
            <a:avLst/>
            <a:gdLst/>
            <a:ahLst/>
            <a:cxnLst/>
            <a:rect r="r" b="b" t="t" l="l"/>
            <a:pathLst>
              <a:path h="17156430" w="18288000">
                <a:moveTo>
                  <a:pt x="0" y="0"/>
                </a:moveTo>
                <a:lnTo>
                  <a:pt x="18288000" y="0"/>
                </a:lnTo>
                <a:lnTo>
                  <a:pt x="18288000" y="17156430"/>
                </a:lnTo>
                <a:lnTo>
                  <a:pt x="0" y="171564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355198" y="1380273"/>
            <a:ext cx="507356" cy="507356"/>
          </a:xfrm>
          <a:custGeom>
            <a:avLst/>
            <a:gdLst/>
            <a:ahLst/>
            <a:cxnLst/>
            <a:rect r="r" b="b" t="t" l="l"/>
            <a:pathLst>
              <a:path h="507356" w="507356">
                <a:moveTo>
                  <a:pt x="0" y="0"/>
                </a:moveTo>
                <a:lnTo>
                  <a:pt x="507357" y="0"/>
                </a:lnTo>
                <a:lnTo>
                  <a:pt x="507357" y="507356"/>
                </a:lnTo>
                <a:lnTo>
                  <a:pt x="0" y="5073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18742" y="113317"/>
            <a:ext cx="5054961" cy="6739948"/>
          </a:xfrm>
          <a:custGeom>
            <a:avLst/>
            <a:gdLst/>
            <a:ahLst/>
            <a:cxnLst/>
            <a:rect r="r" b="b" t="t" l="l"/>
            <a:pathLst>
              <a:path h="6739948" w="5054961">
                <a:moveTo>
                  <a:pt x="0" y="0"/>
                </a:moveTo>
                <a:lnTo>
                  <a:pt x="5054961" y="0"/>
                </a:lnTo>
                <a:lnTo>
                  <a:pt x="5054961" y="6739948"/>
                </a:lnTo>
                <a:lnTo>
                  <a:pt x="0" y="67399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201109" y="1380273"/>
            <a:ext cx="5054961" cy="6739948"/>
          </a:xfrm>
          <a:custGeom>
            <a:avLst/>
            <a:gdLst/>
            <a:ahLst/>
            <a:cxnLst/>
            <a:rect r="r" b="b" t="t" l="l"/>
            <a:pathLst>
              <a:path h="6739948" w="5054961">
                <a:moveTo>
                  <a:pt x="0" y="0"/>
                </a:moveTo>
                <a:lnTo>
                  <a:pt x="5054961" y="0"/>
                </a:lnTo>
                <a:lnTo>
                  <a:pt x="5054961" y="6739948"/>
                </a:lnTo>
                <a:lnTo>
                  <a:pt x="0" y="673994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494842" y="4998370"/>
            <a:ext cx="6679124" cy="5009343"/>
          </a:xfrm>
          <a:custGeom>
            <a:avLst/>
            <a:gdLst/>
            <a:ahLst/>
            <a:cxnLst/>
            <a:rect r="r" b="b" t="t" l="l"/>
            <a:pathLst>
              <a:path h="5009343" w="6679124">
                <a:moveTo>
                  <a:pt x="0" y="0"/>
                </a:moveTo>
                <a:lnTo>
                  <a:pt x="6679124" y="0"/>
                </a:lnTo>
                <a:lnTo>
                  <a:pt x="6679124" y="5009342"/>
                </a:lnTo>
                <a:lnTo>
                  <a:pt x="0" y="500934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76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4081216"/>
            <a:ext cx="18288000" cy="18449433"/>
          </a:xfrm>
          <a:custGeom>
            <a:avLst/>
            <a:gdLst/>
            <a:ahLst/>
            <a:cxnLst/>
            <a:rect r="r" b="b" t="t" l="l"/>
            <a:pathLst>
              <a:path h="18449433" w="18288000">
                <a:moveTo>
                  <a:pt x="0" y="0"/>
                </a:moveTo>
                <a:lnTo>
                  <a:pt x="18288000" y="0"/>
                </a:lnTo>
                <a:lnTo>
                  <a:pt x="18288000" y="18449432"/>
                </a:lnTo>
                <a:lnTo>
                  <a:pt x="0" y="184494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355198" y="1380273"/>
            <a:ext cx="507356" cy="507356"/>
          </a:xfrm>
          <a:custGeom>
            <a:avLst/>
            <a:gdLst/>
            <a:ahLst/>
            <a:cxnLst/>
            <a:rect r="r" b="b" t="t" l="l"/>
            <a:pathLst>
              <a:path h="507356" w="507356">
                <a:moveTo>
                  <a:pt x="0" y="0"/>
                </a:moveTo>
                <a:lnTo>
                  <a:pt x="507357" y="0"/>
                </a:lnTo>
                <a:lnTo>
                  <a:pt x="507357" y="507356"/>
                </a:lnTo>
                <a:lnTo>
                  <a:pt x="0" y="5073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30184" y="307137"/>
            <a:ext cx="8428368" cy="6321276"/>
          </a:xfrm>
          <a:custGeom>
            <a:avLst/>
            <a:gdLst/>
            <a:ahLst/>
            <a:cxnLst/>
            <a:rect r="r" b="b" t="t" l="l"/>
            <a:pathLst>
              <a:path h="6321276" w="8428368">
                <a:moveTo>
                  <a:pt x="0" y="0"/>
                </a:moveTo>
                <a:lnTo>
                  <a:pt x="8428367" y="0"/>
                </a:lnTo>
                <a:lnTo>
                  <a:pt x="8428367" y="6321276"/>
                </a:lnTo>
                <a:lnTo>
                  <a:pt x="0" y="632127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382901" y="3467775"/>
            <a:ext cx="8428368" cy="6321276"/>
          </a:xfrm>
          <a:custGeom>
            <a:avLst/>
            <a:gdLst/>
            <a:ahLst/>
            <a:cxnLst/>
            <a:rect r="r" b="b" t="t" l="l"/>
            <a:pathLst>
              <a:path h="6321276" w="8428368">
                <a:moveTo>
                  <a:pt x="0" y="0"/>
                </a:moveTo>
                <a:lnTo>
                  <a:pt x="8428367" y="0"/>
                </a:lnTo>
                <a:lnTo>
                  <a:pt x="8428367" y="6321275"/>
                </a:lnTo>
                <a:lnTo>
                  <a:pt x="0" y="63212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43483" y="9465518"/>
            <a:ext cx="8201769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Réalisation : Mme ELIZA et Mme LANDRY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DAGJ5u1Svbs</dc:identifier>
  <dcterms:modified xsi:type="dcterms:W3CDTF">2011-08-01T06:04:30Z</dcterms:modified>
  <cp:revision>1</cp:revision>
  <dc:title>Secouristes juniors du CLH H NERO- Remise des diplômes</dc:title>
</cp:coreProperties>
</file>